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64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53908-A836-4A3F-B9C5-F2BCED2E9CF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97CCB-657E-48BF-8052-089AE94E3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4357717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«Назови игру»</a:t>
            </a:r>
            <a:endParaRPr lang="ru-RU" sz="6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(по играм народов Южного Урала)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Бабка </a:t>
            </a:r>
            <a:r>
              <a:rPr lang="ru-RU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Ёжка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Костяная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ножка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С печки упала, ногу сломала, </a:t>
            </a: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А потом и говорит: - У меня нога болит.</a:t>
            </a: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Пошла она на улицу - Раздавила курицу.</a:t>
            </a: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Пошла на базар - Раздавила самовар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  <a:p>
            <a:pPr algn="ct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123яга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1928802"/>
            <a:ext cx="3047992" cy="3805798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7676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Гуси –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гуси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Га –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Есть хотите?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Да, да, да!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Ну, хотите, так летите,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накормим вас.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Нет, нет, нет, 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серый волк под горой!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пускает нас домой,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Зубы точит, съесть нас хочет.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гуси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79380" y="2439974"/>
            <a:ext cx="3776240" cy="2846414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воздух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72264" y="4286256"/>
            <a:ext cx="1676402" cy="1919546"/>
          </a:xfrm>
        </p:spPr>
      </p:pic>
      <p:pic>
        <p:nvPicPr>
          <p:cNvPr id="5" name="Содержимое 4" descr="вод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428860" y="4143380"/>
            <a:ext cx="2146960" cy="2000274"/>
          </a:xfrm>
        </p:spPr>
      </p:pic>
      <p:pic>
        <p:nvPicPr>
          <p:cNvPr id="7" name="Рисунок 6" descr="земл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1643050"/>
            <a:ext cx="2143150" cy="2143150"/>
          </a:xfrm>
          <a:prstGeom prst="rect">
            <a:avLst/>
          </a:prstGeom>
        </p:spPr>
      </p:pic>
      <p:pic>
        <p:nvPicPr>
          <p:cNvPr id="9" name="Рисунок 8" descr="огонь1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1500174"/>
            <a:ext cx="2214286" cy="2171429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куриц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496"/>
            <a:ext cx="1552575" cy="1428750"/>
          </a:xfrm>
        </p:spPr>
      </p:pic>
      <p:pic>
        <p:nvPicPr>
          <p:cNvPr id="8" name="Рисунок 7" descr="кур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57166"/>
            <a:ext cx="1552575" cy="1428750"/>
          </a:xfrm>
          <a:prstGeom prst="rect">
            <a:avLst/>
          </a:prstGeom>
        </p:spPr>
      </p:pic>
      <p:pic>
        <p:nvPicPr>
          <p:cNvPr id="11" name="Рисунок 10" descr="кур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2857496"/>
            <a:ext cx="1552575" cy="1428750"/>
          </a:xfrm>
          <a:prstGeom prst="rect">
            <a:avLst/>
          </a:prstGeom>
        </p:spPr>
      </p:pic>
      <p:pic>
        <p:nvPicPr>
          <p:cNvPr id="13" name="Рисунок 12" descr="кур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5286388"/>
            <a:ext cx="1552575" cy="1428750"/>
          </a:xfrm>
          <a:prstGeom prst="rect">
            <a:avLst/>
          </a:prstGeom>
        </p:spPr>
      </p:pic>
      <p:pic>
        <p:nvPicPr>
          <p:cNvPr id="17" name="Содержимое 16" descr="курица12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357950" y="1214422"/>
            <a:ext cx="1619048" cy="1447619"/>
          </a:xfrm>
        </p:spPr>
      </p:pic>
      <p:pic>
        <p:nvPicPr>
          <p:cNvPr id="16" name="Содержимое 9" descr="лиса22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2214554"/>
            <a:ext cx="2877808" cy="2524394"/>
          </a:xfrm>
          <a:prstGeom prst="rect">
            <a:avLst/>
          </a:prstGeom>
        </p:spPr>
      </p:pic>
      <p:pic>
        <p:nvPicPr>
          <p:cNvPr id="18" name="Содержимое 16" descr="курица1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142984"/>
            <a:ext cx="1619048" cy="1447619"/>
          </a:xfrm>
          <a:prstGeom prst="rect">
            <a:avLst/>
          </a:prstGeom>
        </p:spPr>
      </p:pic>
      <p:pic>
        <p:nvPicPr>
          <p:cNvPr id="19" name="Содержимое 16" descr="курица1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5000636"/>
            <a:ext cx="1619048" cy="1447619"/>
          </a:xfrm>
          <a:prstGeom prst="rect">
            <a:avLst/>
          </a:prstGeom>
        </p:spPr>
      </p:pic>
      <p:pic>
        <p:nvPicPr>
          <p:cNvPr id="20" name="Содержимое 16" descr="курица1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4429132"/>
            <a:ext cx="1619048" cy="1447619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Ответы к 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/и «Назови игру»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98317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«Заря-зарница» (Р.Н.И.)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«Юрта» (Б.Н.И.)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«Липкие пеньки» (Б.Н.И.)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«Продаём горшки» (Т.Н.И.)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Темербай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(Т.Н.И.)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«Два Мороза» (Р.Н.И.)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«Бабка – </a:t>
            </a:r>
            <a:r>
              <a:rPr lang="ru-RU" sz="24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Ёжка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(Р.Н.И.)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«Гуси-гуси» (Р.Н.И.)</a:t>
            </a:r>
          </a:p>
          <a:p>
            <a:pPr marL="457200" indent="-457200">
              <a:buAutoNum type="arabicPeriod"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4768865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«Земля, вода, огонь, воздух» (Т.Н.И.)</a:t>
            </a:r>
          </a:p>
          <a:p>
            <a:pPr>
              <a:buNone/>
            </a:pPr>
            <a:r>
              <a:rPr lang="ru-RU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«Лиса и курочки» (Т.Н.И.)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 названии народных игр;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правилах в игре;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какому народу принадлежит та или иная игра;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Описание дидактической игры: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Ребёнку предлагается посмотреть слайд, на котором изображено название народной игры (русской, татарской, башкирской) в виде картинки. Ребёнок называет название игры, рассказывает правила, и говорит какому народу принадлежит данная игра.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последнем слайде указан правильный ответ.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85795"/>
            <a:ext cx="4040188" cy="35719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214422"/>
            <a:ext cx="4040188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Заря-зарница,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Красная девица,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полю ходила, 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Ключи обронила.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Ключи золотые,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Ленты </a:t>
            </a:r>
            <a:r>
              <a:rPr lang="ru-RU" sz="28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Кольца обвитые, 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водой пошла.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http://im5-tub-ru.yandex.net/i?id=354714693-44-72&amp;n=2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4246" y="3014650"/>
            <a:ext cx="3483332" cy="227173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юрта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 l="10994" t="10995" r="14623"/>
          <a:stretch>
            <a:fillRect/>
          </a:stretch>
        </p:blipFill>
        <p:spPr>
          <a:xfrm>
            <a:off x="2571736" y="2590019"/>
            <a:ext cx="3929090" cy="3106722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пень1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643050"/>
            <a:ext cx="1728931" cy="1014461"/>
          </a:xfrm>
        </p:spPr>
      </p:pic>
      <p:pic>
        <p:nvPicPr>
          <p:cNvPr id="13" name="Содержимое 11" descr="пень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4286256"/>
            <a:ext cx="1728931" cy="1014461"/>
          </a:xfrm>
          <a:prstGeom prst="rect">
            <a:avLst/>
          </a:prstGeom>
        </p:spPr>
      </p:pic>
      <p:pic>
        <p:nvPicPr>
          <p:cNvPr id="14" name="Содержимое 11" descr="пень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3929066"/>
            <a:ext cx="1728931" cy="1014461"/>
          </a:xfrm>
          <a:prstGeom prst="rect">
            <a:avLst/>
          </a:prstGeom>
        </p:spPr>
      </p:pic>
      <p:pic>
        <p:nvPicPr>
          <p:cNvPr id="15" name="Рисунок 14" descr="пень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285992"/>
            <a:ext cx="800945" cy="1229939"/>
          </a:xfrm>
          <a:prstGeom prst="rect">
            <a:avLst/>
          </a:prstGeom>
        </p:spPr>
      </p:pic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" name="Рисунок 16" descr="пень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5214950"/>
            <a:ext cx="800945" cy="1229939"/>
          </a:xfrm>
          <a:prstGeom prst="rect">
            <a:avLst/>
          </a:prstGeom>
        </p:spPr>
      </p:pic>
      <p:pic>
        <p:nvPicPr>
          <p:cNvPr id="18" name="Рисунок 17" descr="пень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214554"/>
            <a:ext cx="800945" cy="1229939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гор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285860"/>
            <a:ext cx="1155391" cy="1229939"/>
          </a:xfrm>
        </p:spPr>
      </p:pic>
      <p:pic>
        <p:nvPicPr>
          <p:cNvPr id="13" name="Рисунок 12" descr="гор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3429000"/>
            <a:ext cx="1390476" cy="1447619"/>
          </a:xfrm>
          <a:prstGeom prst="rect">
            <a:avLst/>
          </a:prstGeom>
        </p:spPr>
      </p:pic>
      <p:pic>
        <p:nvPicPr>
          <p:cNvPr id="14" name="Рисунок 13" descr="гор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4429132"/>
            <a:ext cx="938970" cy="1229939"/>
          </a:xfrm>
          <a:prstGeom prst="rect">
            <a:avLst/>
          </a:prstGeom>
        </p:spPr>
      </p:pic>
      <p:pic>
        <p:nvPicPr>
          <p:cNvPr id="16" name="Содержимое 15" descr="гор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29256" y="1714488"/>
            <a:ext cx="1390476" cy="1447619"/>
          </a:xfrm>
          <a:prstGeom prst="rect">
            <a:avLst/>
          </a:prstGeom>
        </p:spPr>
      </p:pic>
      <p:pic>
        <p:nvPicPr>
          <p:cNvPr id="17" name="Рисунок 16" descr="гор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5143512"/>
            <a:ext cx="938970" cy="1229939"/>
          </a:xfrm>
          <a:prstGeom prst="rect">
            <a:avLst/>
          </a:prstGeom>
        </p:spPr>
      </p:pic>
      <p:pic>
        <p:nvPicPr>
          <p:cNvPr id="18" name="Содержимое 11" descr="гор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4572008"/>
            <a:ext cx="1155391" cy="1229939"/>
          </a:xfrm>
          <a:prstGeom prst="rect">
            <a:avLst/>
          </a:prstGeom>
        </p:spPr>
      </p:pic>
      <p:pic>
        <p:nvPicPr>
          <p:cNvPr id="19" name="Содержимое 11" descr="гор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643050"/>
            <a:ext cx="1155391" cy="1229939"/>
          </a:xfrm>
          <a:prstGeom prst="rect">
            <a:avLst/>
          </a:prstGeom>
        </p:spPr>
      </p:pic>
      <p:pic>
        <p:nvPicPr>
          <p:cNvPr id="20" name="Рисунок 19" descr="гор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3214686"/>
            <a:ext cx="938970" cy="1229939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Содержимое 14" descr="мальч11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57224" y="4500570"/>
            <a:ext cx="1523810" cy="1904762"/>
          </a:xfrm>
        </p:spPr>
      </p:pic>
      <p:pic>
        <p:nvPicPr>
          <p:cNvPr id="14" name="Содержимое 13" descr="татар11111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1571612"/>
            <a:ext cx="1914286" cy="4455738"/>
          </a:xfrm>
        </p:spPr>
      </p:pic>
      <p:pic>
        <p:nvPicPr>
          <p:cNvPr id="16" name="Рисунок 15" descr="девоч1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786322"/>
            <a:ext cx="1511111" cy="1904762"/>
          </a:xfrm>
          <a:prstGeom prst="rect">
            <a:avLst/>
          </a:prstGeom>
        </p:spPr>
      </p:pic>
      <p:pic>
        <p:nvPicPr>
          <p:cNvPr id="17" name="Содержимое 14" descr="мальч11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3643314"/>
            <a:ext cx="1523810" cy="1904762"/>
          </a:xfrm>
          <a:prstGeom prst="rect">
            <a:avLst/>
          </a:prstGeom>
        </p:spPr>
      </p:pic>
      <p:pic>
        <p:nvPicPr>
          <p:cNvPr id="18" name="Рисунок 17" descr="девоч1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1571612"/>
            <a:ext cx="1511111" cy="1904762"/>
          </a:xfrm>
          <a:prstGeom prst="rect">
            <a:avLst/>
          </a:prstGeom>
        </p:spPr>
      </p:pic>
      <p:pic>
        <p:nvPicPr>
          <p:cNvPr id="19" name="Рисунок 18" descr="девоч1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1571612"/>
            <a:ext cx="1511111" cy="1904762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два брата молодые,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Два Мороза удалые.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– Мороз Красный нос,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– Мороз Синий нос,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из вас решится,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путь дороженьку пуститься?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мороз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2500306"/>
            <a:ext cx="3392890" cy="2494772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330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Дидактическая игра «Назови игру»</vt:lpstr>
      <vt:lpstr>Цель:</vt:lpstr>
      <vt:lpstr>Описание дидактической игры: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Ответы к д/и «Назови игру»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«Угадай игру»</dc:title>
  <dc:creator>Admin</dc:creator>
  <cp:lastModifiedBy>Admin</cp:lastModifiedBy>
  <cp:revision>36</cp:revision>
  <dcterms:created xsi:type="dcterms:W3CDTF">2013-09-30T10:35:39Z</dcterms:created>
  <dcterms:modified xsi:type="dcterms:W3CDTF">2013-10-01T16:59:45Z</dcterms:modified>
</cp:coreProperties>
</file>