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2"/>
    <p:sldId id="256" r:id="rId3"/>
    <p:sldId id="265" r:id="rId4"/>
    <p:sldId id="262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  <a:srgbClr val="FF6600"/>
    <a:srgbClr val="82266A"/>
    <a:srgbClr val="BA5297"/>
    <a:srgbClr val="5BA1B1"/>
    <a:srgbClr val="9DB25A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0911" autoAdjust="0"/>
    <p:restoredTop sz="86391" autoAdjust="0"/>
  </p:normalViewPr>
  <p:slideViewPr>
    <p:cSldViewPr>
      <p:cViewPr>
        <p:scale>
          <a:sx n="91" d="100"/>
          <a:sy n="91" d="100"/>
        </p:scale>
        <p:origin x="-744" y="-48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1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6EE53A-43B2-4FEA-900A-058E3936170E}" type="datetimeFigureOut">
              <a:rPr lang="ru-RU" smtClean="0"/>
              <a:pPr/>
              <a:t>13.05.2013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453764-F5F2-4380-9EFE-F68349F509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6EE53A-43B2-4FEA-900A-058E3936170E}" type="datetimeFigureOut">
              <a:rPr lang="ru-RU" smtClean="0"/>
              <a:pPr/>
              <a:t>13.05.2013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453764-F5F2-4380-9EFE-F68349F509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6EE53A-43B2-4FEA-900A-058E3936170E}" type="datetimeFigureOut">
              <a:rPr lang="ru-RU" smtClean="0"/>
              <a:pPr/>
              <a:t>13.05.2013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453764-F5F2-4380-9EFE-F68349F509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6EE53A-43B2-4FEA-900A-058E3936170E}" type="datetimeFigureOut">
              <a:rPr lang="ru-RU" smtClean="0"/>
              <a:pPr/>
              <a:t>13.05.2013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453764-F5F2-4380-9EFE-F68349F509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6EE53A-43B2-4FEA-900A-058E3936170E}" type="datetimeFigureOut">
              <a:rPr lang="ru-RU" smtClean="0"/>
              <a:pPr/>
              <a:t>13.05.2013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453764-F5F2-4380-9EFE-F68349F509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6EE53A-43B2-4FEA-900A-058E3936170E}" type="datetimeFigureOut">
              <a:rPr lang="ru-RU" smtClean="0"/>
              <a:pPr/>
              <a:t>13.05.2013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453764-F5F2-4380-9EFE-F68349F509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6EE53A-43B2-4FEA-900A-058E3936170E}" type="datetimeFigureOut">
              <a:rPr lang="ru-RU" smtClean="0"/>
              <a:pPr/>
              <a:t>13.05.2013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453764-F5F2-4380-9EFE-F68349F509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6EE53A-43B2-4FEA-900A-058E3936170E}" type="datetimeFigureOut">
              <a:rPr lang="ru-RU" smtClean="0"/>
              <a:pPr/>
              <a:t>13.05.2013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453764-F5F2-4380-9EFE-F68349F509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6EE53A-43B2-4FEA-900A-058E3936170E}" type="datetimeFigureOut">
              <a:rPr lang="ru-RU" smtClean="0"/>
              <a:pPr/>
              <a:t>13.05.2013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453764-F5F2-4380-9EFE-F68349F509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6EE53A-43B2-4FEA-900A-058E3936170E}" type="datetimeFigureOut">
              <a:rPr lang="ru-RU" smtClean="0"/>
              <a:pPr/>
              <a:t>13.05.2013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453764-F5F2-4380-9EFE-F68349F509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6EE53A-43B2-4FEA-900A-058E3936170E}" type="datetimeFigureOut">
              <a:rPr lang="ru-RU" smtClean="0"/>
              <a:pPr/>
              <a:t>13.05.2013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453764-F5F2-4380-9EFE-F68349F509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6EE53A-43B2-4FEA-900A-058E3936170E}" type="datetimeFigureOut">
              <a:rPr lang="ru-RU" smtClean="0"/>
              <a:pPr/>
              <a:t>13.05.2013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453764-F5F2-4380-9EFE-F68349F5091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82" y="0"/>
            <a:ext cx="912341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0" y="0"/>
            <a:ext cx="9144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ru-RU" sz="1200" b="1" dirty="0" smtClean="0"/>
          </a:p>
          <a:p>
            <a:r>
              <a:rPr lang="ru-RU" sz="1200" b="1" dirty="0" smtClean="0"/>
              <a:t> </a:t>
            </a:r>
            <a:endParaRPr lang="ru-RU" sz="12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0" y="0"/>
            <a:ext cx="9144000" cy="1000108"/>
          </a:xfrm>
          <a:prstGeom prst="rect">
            <a:avLst/>
          </a:prstGeom>
          <a:solidFill>
            <a:schemeClr val="bg1">
              <a:alpha val="5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«Путешествие в страну детских книг»</a:t>
            </a:r>
            <a:endParaRPr lang="ru-RU" sz="40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000364" y="5929330"/>
            <a:ext cx="590027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FF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Фёдорова Елена, ученица 6 класса А</a:t>
            </a:r>
            <a:endParaRPr lang="ru-RU" sz="2800" b="1" dirty="0">
              <a:solidFill>
                <a:srgbClr val="FF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3214678" y="4286256"/>
            <a:ext cx="357190" cy="28575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300" b="1" dirty="0" smtClean="0">
                <a:solidFill>
                  <a:srgbClr val="FFC000"/>
                </a:solidFill>
              </a:rPr>
              <a:t>14</a:t>
            </a:r>
            <a:endParaRPr lang="ru-RU" sz="1300" b="1" dirty="0">
              <a:solidFill>
                <a:srgbClr val="FFC0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072198" y="4572008"/>
            <a:ext cx="357190" cy="28575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200" b="1" dirty="0">
              <a:solidFill>
                <a:srgbClr val="7030A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715008" y="4572008"/>
            <a:ext cx="357190" cy="28575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200" b="1" dirty="0">
              <a:solidFill>
                <a:srgbClr val="7030A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357818" y="4572008"/>
            <a:ext cx="357190" cy="28575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200" b="1" dirty="0">
              <a:solidFill>
                <a:srgbClr val="7030A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000628" y="4572008"/>
            <a:ext cx="357190" cy="28575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200" b="1" dirty="0">
              <a:solidFill>
                <a:srgbClr val="7030A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643438" y="4572008"/>
            <a:ext cx="357190" cy="28575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200" b="1" dirty="0">
              <a:solidFill>
                <a:srgbClr val="7030A0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929058" y="4572008"/>
            <a:ext cx="357190" cy="28575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00" b="1" dirty="0">
              <a:solidFill>
                <a:srgbClr val="FFC000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3571868" y="4572008"/>
            <a:ext cx="357190" cy="28575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00" b="1" dirty="0">
              <a:solidFill>
                <a:srgbClr val="FFC000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3214678" y="4572008"/>
            <a:ext cx="357190" cy="28575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00" b="1" dirty="0">
              <a:solidFill>
                <a:srgbClr val="FFC000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2857488" y="4572008"/>
            <a:ext cx="357190" cy="28575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300" b="1" dirty="0" smtClean="0">
                <a:solidFill>
                  <a:srgbClr val="FFC000"/>
                </a:solidFill>
              </a:rPr>
              <a:t>15</a:t>
            </a:r>
            <a:endParaRPr lang="ru-RU" sz="1300" b="1" dirty="0">
              <a:solidFill>
                <a:srgbClr val="FFC000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4643438" y="4857760"/>
            <a:ext cx="357190" cy="28575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200" b="1" dirty="0">
              <a:solidFill>
                <a:srgbClr val="7030A0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3929058" y="4857760"/>
            <a:ext cx="357190" cy="28575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00" b="1" dirty="0">
              <a:solidFill>
                <a:srgbClr val="FFC000"/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2857488" y="4857760"/>
            <a:ext cx="357190" cy="28575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300" b="1" dirty="0" smtClean="0">
                <a:solidFill>
                  <a:srgbClr val="FFC000"/>
                </a:solidFill>
              </a:rPr>
              <a:t>16</a:t>
            </a:r>
            <a:endParaRPr lang="ru-RU" sz="1300" b="1" dirty="0">
              <a:solidFill>
                <a:srgbClr val="FFC000"/>
              </a:solidFill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3214678" y="4857760"/>
            <a:ext cx="357190" cy="28575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00" b="1" dirty="0">
              <a:solidFill>
                <a:srgbClr val="FFC000"/>
              </a:solidFill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3571868" y="4857760"/>
            <a:ext cx="357190" cy="28575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00" b="1" dirty="0">
              <a:solidFill>
                <a:srgbClr val="FFC000"/>
              </a:solidFill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3571868" y="5143512"/>
            <a:ext cx="357190" cy="28575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300" b="1" dirty="0" smtClean="0">
                <a:solidFill>
                  <a:srgbClr val="FFC000"/>
                </a:solidFill>
              </a:rPr>
              <a:t>17</a:t>
            </a:r>
            <a:endParaRPr lang="ru-RU" sz="1300" b="1" dirty="0">
              <a:solidFill>
                <a:srgbClr val="FFC000"/>
              </a:solidFill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3214678" y="5715016"/>
            <a:ext cx="357190" cy="28575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300" b="1" dirty="0" smtClean="0">
                <a:solidFill>
                  <a:srgbClr val="FFC000"/>
                </a:solidFill>
              </a:rPr>
              <a:t>19</a:t>
            </a:r>
            <a:endParaRPr lang="ru-RU" sz="1300" b="1" dirty="0">
              <a:solidFill>
                <a:srgbClr val="FFC000"/>
              </a:solidFill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3214678" y="5429264"/>
            <a:ext cx="357190" cy="28575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300" b="1" dirty="0" smtClean="0">
                <a:solidFill>
                  <a:srgbClr val="FFC000"/>
                </a:solidFill>
              </a:rPr>
              <a:t>18</a:t>
            </a:r>
            <a:endParaRPr lang="ru-RU" sz="1300" b="1" dirty="0">
              <a:solidFill>
                <a:srgbClr val="FFC000"/>
              </a:solidFill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4643438" y="6000768"/>
            <a:ext cx="357190" cy="28575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200" b="1" dirty="0">
              <a:solidFill>
                <a:srgbClr val="7030A0"/>
              </a:solidFill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3214678" y="6000768"/>
            <a:ext cx="357190" cy="28575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00" b="1" dirty="0">
              <a:solidFill>
                <a:srgbClr val="FFC000"/>
              </a:solidFill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2857488" y="6000768"/>
            <a:ext cx="357190" cy="28575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300" b="1" dirty="0" smtClean="0">
                <a:solidFill>
                  <a:srgbClr val="FFC000"/>
                </a:solidFill>
              </a:rPr>
              <a:t>20</a:t>
            </a:r>
            <a:endParaRPr lang="ru-RU" sz="1300" b="1" dirty="0">
              <a:solidFill>
                <a:srgbClr val="FFC000"/>
              </a:solidFill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5000628" y="6000768"/>
            <a:ext cx="357190" cy="28575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200" b="1" dirty="0">
              <a:solidFill>
                <a:srgbClr val="7030A0"/>
              </a:solidFill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3571868" y="6000768"/>
            <a:ext cx="357190" cy="28575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00" b="1" dirty="0">
              <a:solidFill>
                <a:srgbClr val="FFC000"/>
              </a:solidFill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3929058" y="6000768"/>
            <a:ext cx="357190" cy="28575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00" b="1" dirty="0">
              <a:solidFill>
                <a:srgbClr val="FFC000"/>
              </a:solidFill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5357818" y="5143512"/>
            <a:ext cx="357190" cy="28575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200" b="1" dirty="0">
              <a:solidFill>
                <a:srgbClr val="7030A0"/>
              </a:solidFill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5000628" y="5143512"/>
            <a:ext cx="357190" cy="28575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200" b="1" dirty="0">
              <a:solidFill>
                <a:srgbClr val="7030A0"/>
              </a:solidFill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4643438" y="5143512"/>
            <a:ext cx="357190" cy="28575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200" b="1" dirty="0">
              <a:solidFill>
                <a:srgbClr val="7030A0"/>
              </a:solidFill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3929058" y="5143512"/>
            <a:ext cx="357190" cy="28575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00" b="1" dirty="0">
              <a:solidFill>
                <a:srgbClr val="FFC000"/>
              </a:solidFill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3929058" y="5429264"/>
            <a:ext cx="357190" cy="28575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00" b="1" dirty="0">
              <a:solidFill>
                <a:srgbClr val="FFC000"/>
              </a:solidFill>
            </a:endParaRPr>
          </a:p>
        </p:txBody>
      </p:sp>
      <p:sp>
        <p:nvSpPr>
          <p:cNvPr id="34" name="Прямоугольник 33"/>
          <p:cNvSpPr/>
          <p:nvPr/>
        </p:nvSpPr>
        <p:spPr>
          <a:xfrm>
            <a:off x="3571868" y="5429264"/>
            <a:ext cx="357190" cy="28575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00" b="1" dirty="0">
              <a:solidFill>
                <a:srgbClr val="FFC000"/>
              </a:solidFill>
            </a:endParaRPr>
          </a:p>
        </p:txBody>
      </p:sp>
      <p:sp>
        <p:nvSpPr>
          <p:cNvPr id="35" name="Прямоугольник 34"/>
          <p:cNvSpPr/>
          <p:nvPr/>
        </p:nvSpPr>
        <p:spPr>
          <a:xfrm>
            <a:off x="5357818" y="5429264"/>
            <a:ext cx="357190" cy="28575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200" b="1" dirty="0">
              <a:solidFill>
                <a:srgbClr val="7030A0"/>
              </a:solidFill>
            </a:endParaRPr>
          </a:p>
        </p:txBody>
      </p:sp>
      <p:sp>
        <p:nvSpPr>
          <p:cNvPr id="36" name="Прямоугольник 35"/>
          <p:cNvSpPr/>
          <p:nvPr/>
        </p:nvSpPr>
        <p:spPr>
          <a:xfrm>
            <a:off x="5000628" y="5429264"/>
            <a:ext cx="357190" cy="28575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200" b="1" dirty="0">
              <a:solidFill>
                <a:srgbClr val="7030A0"/>
              </a:solidFill>
            </a:endParaRPr>
          </a:p>
        </p:txBody>
      </p:sp>
      <p:sp>
        <p:nvSpPr>
          <p:cNvPr id="37" name="Прямоугольник 36"/>
          <p:cNvSpPr/>
          <p:nvPr/>
        </p:nvSpPr>
        <p:spPr>
          <a:xfrm>
            <a:off x="4643438" y="5429264"/>
            <a:ext cx="357190" cy="28575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200" b="1" dirty="0">
              <a:solidFill>
                <a:srgbClr val="7030A0"/>
              </a:solidFill>
            </a:endParaRPr>
          </a:p>
        </p:txBody>
      </p:sp>
      <p:sp>
        <p:nvSpPr>
          <p:cNvPr id="38" name="Прямоугольник 37"/>
          <p:cNvSpPr/>
          <p:nvPr/>
        </p:nvSpPr>
        <p:spPr>
          <a:xfrm>
            <a:off x="5715008" y="5715016"/>
            <a:ext cx="357190" cy="28575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200" b="1" dirty="0">
              <a:solidFill>
                <a:srgbClr val="7030A0"/>
              </a:solidFill>
            </a:endParaRPr>
          </a:p>
        </p:txBody>
      </p:sp>
      <p:sp>
        <p:nvSpPr>
          <p:cNvPr id="39" name="Прямоугольник 38"/>
          <p:cNvSpPr/>
          <p:nvPr/>
        </p:nvSpPr>
        <p:spPr>
          <a:xfrm>
            <a:off x="5357818" y="5715016"/>
            <a:ext cx="357190" cy="28575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200" b="1" dirty="0">
              <a:solidFill>
                <a:srgbClr val="7030A0"/>
              </a:solidFill>
            </a:endParaRPr>
          </a:p>
        </p:txBody>
      </p:sp>
      <p:sp>
        <p:nvSpPr>
          <p:cNvPr id="40" name="Прямоугольник 39"/>
          <p:cNvSpPr/>
          <p:nvPr/>
        </p:nvSpPr>
        <p:spPr>
          <a:xfrm>
            <a:off x="5000628" y="5715016"/>
            <a:ext cx="357190" cy="28575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200" b="1" dirty="0">
              <a:solidFill>
                <a:srgbClr val="7030A0"/>
              </a:solidFill>
            </a:endParaRPr>
          </a:p>
        </p:txBody>
      </p:sp>
      <p:sp>
        <p:nvSpPr>
          <p:cNvPr id="41" name="Прямоугольник 40"/>
          <p:cNvSpPr/>
          <p:nvPr/>
        </p:nvSpPr>
        <p:spPr>
          <a:xfrm>
            <a:off x="4643438" y="5715016"/>
            <a:ext cx="357190" cy="28575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200" b="1" dirty="0">
              <a:solidFill>
                <a:srgbClr val="7030A0"/>
              </a:solidFill>
            </a:endParaRPr>
          </a:p>
        </p:txBody>
      </p:sp>
      <p:sp>
        <p:nvSpPr>
          <p:cNvPr id="42" name="Прямоугольник 41"/>
          <p:cNvSpPr/>
          <p:nvPr/>
        </p:nvSpPr>
        <p:spPr>
          <a:xfrm>
            <a:off x="3929058" y="5715016"/>
            <a:ext cx="357190" cy="28575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00" b="1" dirty="0">
              <a:solidFill>
                <a:srgbClr val="FFC000"/>
              </a:solidFill>
            </a:endParaRPr>
          </a:p>
        </p:txBody>
      </p:sp>
      <p:sp>
        <p:nvSpPr>
          <p:cNvPr id="43" name="Прямоугольник 42"/>
          <p:cNvSpPr/>
          <p:nvPr/>
        </p:nvSpPr>
        <p:spPr>
          <a:xfrm>
            <a:off x="3571868" y="5715016"/>
            <a:ext cx="357190" cy="28575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00" b="1" dirty="0">
              <a:solidFill>
                <a:srgbClr val="FFC000"/>
              </a:solidFill>
            </a:endParaRPr>
          </a:p>
        </p:txBody>
      </p:sp>
      <p:sp>
        <p:nvSpPr>
          <p:cNvPr id="44" name="Прямоугольник 43"/>
          <p:cNvSpPr/>
          <p:nvPr/>
        </p:nvSpPr>
        <p:spPr>
          <a:xfrm>
            <a:off x="4286248" y="2571744"/>
            <a:ext cx="357190" cy="28575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200" b="1" dirty="0">
              <a:solidFill>
                <a:srgbClr val="7030A0"/>
              </a:solidFill>
            </a:endParaRPr>
          </a:p>
        </p:txBody>
      </p:sp>
      <p:sp>
        <p:nvSpPr>
          <p:cNvPr id="45" name="Прямоугольник 44"/>
          <p:cNvSpPr/>
          <p:nvPr/>
        </p:nvSpPr>
        <p:spPr>
          <a:xfrm>
            <a:off x="4286248" y="1428736"/>
            <a:ext cx="357190" cy="28575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200" b="1" dirty="0">
              <a:solidFill>
                <a:srgbClr val="7030A0"/>
              </a:solidFill>
            </a:endParaRPr>
          </a:p>
        </p:txBody>
      </p:sp>
      <p:sp>
        <p:nvSpPr>
          <p:cNvPr id="46" name="Прямоугольник 45"/>
          <p:cNvSpPr/>
          <p:nvPr/>
        </p:nvSpPr>
        <p:spPr>
          <a:xfrm>
            <a:off x="4286248" y="1142984"/>
            <a:ext cx="357190" cy="28575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200" b="1" dirty="0">
              <a:solidFill>
                <a:srgbClr val="7030A0"/>
              </a:solidFill>
            </a:endParaRPr>
          </a:p>
        </p:txBody>
      </p:sp>
      <p:sp>
        <p:nvSpPr>
          <p:cNvPr id="47" name="Прямоугольник 46"/>
          <p:cNvSpPr/>
          <p:nvPr/>
        </p:nvSpPr>
        <p:spPr>
          <a:xfrm>
            <a:off x="4286248" y="857232"/>
            <a:ext cx="357190" cy="28575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200" b="1" dirty="0">
              <a:solidFill>
                <a:srgbClr val="7030A0"/>
              </a:solidFill>
            </a:endParaRPr>
          </a:p>
        </p:txBody>
      </p:sp>
      <p:sp>
        <p:nvSpPr>
          <p:cNvPr id="48" name="Прямоугольник 47"/>
          <p:cNvSpPr/>
          <p:nvPr/>
        </p:nvSpPr>
        <p:spPr>
          <a:xfrm>
            <a:off x="4286248" y="4000504"/>
            <a:ext cx="357190" cy="28575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200" b="1" dirty="0">
              <a:solidFill>
                <a:srgbClr val="7030A0"/>
              </a:solidFill>
            </a:endParaRPr>
          </a:p>
        </p:txBody>
      </p:sp>
      <p:sp>
        <p:nvSpPr>
          <p:cNvPr id="49" name="Прямоугольник 48"/>
          <p:cNvSpPr/>
          <p:nvPr/>
        </p:nvSpPr>
        <p:spPr>
          <a:xfrm>
            <a:off x="4286248" y="4286256"/>
            <a:ext cx="357190" cy="28575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200" b="1" dirty="0">
              <a:solidFill>
                <a:srgbClr val="7030A0"/>
              </a:solidFill>
            </a:endParaRPr>
          </a:p>
        </p:txBody>
      </p:sp>
      <p:sp>
        <p:nvSpPr>
          <p:cNvPr id="50" name="Прямоугольник 49"/>
          <p:cNvSpPr/>
          <p:nvPr/>
        </p:nvSpPr>
        <p:spPr>
          <a:xfrm>
            <a:off x="4286248" y="4572008"/>
            <a:ext cx="357190" cy="28575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200" b="1" dirty="0">
              <a:solidFill>
                <a:srgbClr val="7030A0"/>
              </a:solidFill>
            </a:endParaRPr>
          </a:p>
        </p:txBody>
      </p:sp>
      <p:sp>
        <p:nvSpPr>
          <p:cNvPr id="51" name="Прямоугольник 50"/>
          <p:cNvSpPr/>
          <p:nvPr/>
        </p:nvSpPr>
        <p:spPr>
          <a:xfrm>
            <a:off x="4286248" y="4857760"/>
            <a:ext cx="357190" cy="28575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200" b="1" dirty="0">
              <a:solidFill>
                <a:srgbClr val="7030A0"/>
              </a:solidFill>
            </a:endParaRPr>
          </a:p>
        </p:txBody>
      </p:sp>
      <p:sp>
        <p:nvSpPr>
          <p:cNvPr id="52" name="Прямоугольник 51"/>
          <p:cNvSpPr/>
          <p:nvPr/>
        </p:nvSpPr>
        <p:spPr>
          <a:xfrm>
            <a:off x="4286248" y="6000768"/>
            <a:ext cx="357190" cy="28575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200" b="1" dirty="0">
              <a:solidFill>
                <a:srgbClr val="7030A0"/>
              </a:solidFill>
            </a:endParaRPr>
          </a:p>
        </p:txBody>
      </p:sp>
      <p:sp>
        <p:nvSpPr>
          <p:cNvPr id="53" name="Прямоугольник 52"/>
          <p:cNvSpPr/>
          <p:nvPr/>
        </p:nvSpPr>
        <p:spPr>
          <a:xfrm>
            <a:off x="4286248" y="5715016"/>
            <a:ext cx="357190" cy="28575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200" b="1" dirty="0">
              <a:solidFill>
                <a:srgbClr val="7030A0"/>
              </a:solidFill>
            </a:endParaRPr>
          </a:p>
        </p:txBody>
      </p:sp>
      <p:sp>
        <p:nvSpPr>
          <p:cNvPr id="54" name="Прямоугольник 53"/>
          <p:cNvSpPr/>
          <p:nvPr/>
        </p:nvSpPr>
        <p:spPr>
          <a:xfrm>
            <a:off x="4286248" y="5429264"/>
            <a:ext cx="357190" cy="28575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200" b="1" dirty="0">
              <a:solidFill>
                <a:srgbClr val="7030A0"/>
              </a:solidFill>
            </a:endParaRPr>
          </a:p>
        </p:txBody>
      </p:sp>
      <p:sp>
        <p:nvSpPr>
          <p:cNvPr id="55" name="Прямоугольник 54"/>
          <p:cNvSpPr/>
          <p:nvPr/>
        </p:nvSpPr>
        <p:spPr>
          <a:xfrm>
            <a:off x="4286248" y="5143512"/>
            <a:ext cx="357190" cy="28575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200" b="1" dirty="0">
              <a:solidFill>
                <a:srgbClr val="7030A0"/>
              </a:solidFill>
            </a:endParaRPr>
          </a:p>
        </p:txBody>
      </p:sp>
      <p:sp>
        <p:nvSpPr>
          <p:cNvPr id="56" name="Прямоугольник 55"/>
          <p:cNvSpPr/>
          <p:nvPr/>
        </p:nvSpPr>
        <p:spPr>
          <a:xfrm>
            <a:off x="4286248" y="571480"/>
            <a:ext cx="357190" cy="28575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200" b="1" dirty="0">
              <a:solidFill>
                <a:srgbClr val="7030A0"/>
              </a:solidFill>
            </a:endParaRPr>
          </a:p>
        </p:txBody>
      </p:sp>
      <p:sp>
        <p:nvSpPr>
          <p:cNvPr id="57" name="Прямоугольник 56"/>
          <p:cNvSpPr/>
          <p:nvPr/>
        </p:nvSpPr>
        <p:spPr>
          <a:xfrm>
            <a:off x="4286248" y="3714752"/>
            <a:ext cx="357190" cy="28575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200" b="1" dirty="0">
              <a:solidFill>
                <a:srgbClr val="7030A0"/>
              </a:solidFill>
            </a:endParaRPr>
          </a:p>
        </p:txBody>
      </p:sp>
      <p:sp>
        <p:nvSpPr>
          <p:cNvPr id="58" name="Прямоугольник 57"/>
          <p:cNvSpPr/>
          <p:nvPr/>
        </p:nvSpPr>
        <p:spPr>
          <a:xfrm>
            <a:off x="4286248" y="1714488"/>
            <a:ext cx="357190" cy="28575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200" b="1" dirty="0">
              <a:solidFill>
                <a:srgbClr val="7030A0"/>
              </a:solidFill>
            </a:endParaRPr>
          </a:p>
        </p:txBody>
      </p:sp>
      <p:sp>
        <p:nvSpPr>
          <p:cNvPr id="59" name="Прямоугольник 58"/>
          <p:cNvSpPr/>
          <p:nvPr/>
        </p:nvSpPr>
        <p:spPr>
          <a:xfrm>
            <a:off x="4286248" y="2000240"/>
            <a:ext cx="357190" cy="28575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200" b="1" dirty="0">
              <a:solidFill>
                <a:srgbClr val="7030A0"/>
              </a:solidFill>
            </a:endParaRPr>
          </a:p>
        </p:txBody>
      </p:sp>
      <p:sp>
        <p:nvSpPr>
          <p:cNvPr id="60" name="Прямоугольник 59"/>
          <p:cNvSpPr/>
          <p:nvPr/>
        </p:nvSpPr>
        <p:spPr>
          <a:xfrm>
            <a:off x="4286248" y="2285992"/>
            <a:ext cx="357190" cy="28575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200" b="1" dirty="0">
              <a:solidFill>
                <a:srgbClr val="7030A0"/>
              </a:solidFill>
            </a:endParaRPr>
          </a:p>
        </p:txBody>
      </p:sp>
      <p:sp>
        <p:nvSpPr>
          <p:cNvPr id="61" name="Прямоугольник 60"/>
          <p:cNvSpPr/>
          <p:nvPr/>
        </p:nvSpPr>
        <p:spPr>
          <a:xfrm>
            <a:off x="4286248" y="3143248"/>
            <a:ext cx="357190" cy="28575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200" b="1" dirty="0">
              <a:solidFill>
                <a:srgbClr val="7030A0"/>
              </a:solidFill>
            </a:endParaRPr>
          </a:p>
        </p:txBody>
      </p:sp>
      <p:sp>
        <p:nvSpPr>
          <p:cNvPr id="62" name="Прямоугольник 61"/>
          <p:cNvSpPr/>
          <p:nvPr/>
        </p:nvSpPr>
        <p:spPr>
          <a:xfrm>
            <a:off x="4286248" y="3429000"/>
            <a:ext cx="357190" cy="28575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200" b="1" dirty="0">
              <a:solidFill>
                <a:srgbClr val="7030A0"/>
              </a:solidFill>
            </a:endParaRPr>
          </a:p>
        </p:txBody>
      </p:sp>
      <p:sp>
        <p:nvSpPr>
          <p:cNvPr id="63" name="Прямоугольник 62"/>
          <p:cNvSpPr/>
          <p:nvPr/>
        </p:nvSpPr>
        <p:spPr>
          <a:xfrm>
            <a:off x="4286248" y="2857496"/>
            <a:ext cx="357190" cy="28575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200" b="1" dirty="0">
              <a:solidFill>
                <a:srgbClr val="7030A0"/>
              </a:solidFill>
            </a:endParaRPr>
          </a:p>
        </p:txBody>
      </p:sp>
      <p:sp>
        <p:nvSpPr>
          <p:cNvPr id="64" name="Прямоугольник 63"/>
          <p:cNvSpPr/>
          <p:nvPr/>
        </p:nvSpPr>
        <p:spPr>
          <a:xfrm>
            <a:off x="2500298" y="857232"/>
            <a:ext cx="357190" cy="28575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300" b="1" dirty="0" smtClean="0">
                <a:solidFill>
                  <a:srgbClr val="FFC000"/>
                </a:solidFill>
              </a:rPr>
              <a:t>2</a:t>
            </a:r>
            <a:endParaRPr lang="ru-RU" sz="1300" b="1" dirty="0">
              <a:solidFill>
                <a:srgbClr val="FFC000"/>
              </a:solidFill>
            </a:endParaRPr>
          </a:p>
        </p:txBody>
      </p:sp>
      <p:sp>
        <p:nvSpPr>
          <p:cNvPr id="65" name="Прямоугольник 64"/>
          <p:cNvSpPr/>
          <p:nvPr/>
        </p:nvSpPr>
        <p:spPr>
          <a:xfrm>
            <a:off x="2857488" y="857232"/>
            <a:ext cx="357190" cy="28575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00" b="1" dirty="0">
              <a:solidFill>
                <a:srgbClr val="FFC000"/>
              </a:solidFill>
            </a:endParaRPr>
          </a:p>
        </p:txBody>
      </p:sp>
      <p:sp>
        <p:nvSpPr>
          <p:cNvPr id="66" name="Прямоугольник 65"/>
          <p:cNvSpPr/>
          <p:nvPr/>
        </p:nvSpPr>
        <p:spPr>
          <a:xfrm>
            <a:off x="3214678" y="857232"/>
            <a:ext cx="357190" cy="28575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00" b="1" dirty="0">
              <a:solidFill>
                <a:srgbClr val="FFC000"/>
              </a:solidFill>
            </a:endParaRPr>
          </a:p>
        </p:txBody>
      </p:sp>
      <p:sp>
        <p:nvSpPr>
          <p:cNvPr id="67" name="Прямоугольник 66"/>
          <p:cNvSpPr/>
          <p:nvPr/>
        </p:nvSpPr>
        <p:spPr>
          <a:xfrm>
            <a:off x="3571868" y="857232"/>
            <a:ext cx="357190" cy="28575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00" b="1" dirty="0">
              <a:solidFill>
                <a:srgbClr val="FFC000"/>
              </a:solidFill>
            </a:endParaRPr>
          </a:p>
        </p:txBody>
      </p:sp>
      <p:sp>
        <p:nvSpPr>
          <p:cNvPr id="68" name="Прямоугольник 67"/>
          <p:cNvSpPr/>
          <p:nvPr/>
        </p:nvSpPr>
        <p:spPr>
          <a:xfrm>
            <a:off x="3929058" y="857232"/>
            <a:ext cx="357190" cy="28575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00" b="1" dirty="0">
              <a:solidFill>
                <a:srgbClr val="FFC000"/>
              </a:solidFill>
            </a:endParaRPr>
          </a:p>
        </p:txBody>
      </p:sp>
      <p:sp>
        <p:nvSpPr>
          <p:cNvPr id="69" name="Прямоугольник 68"/>
          <p:cNvSpPr/>
          <p:nvPr/>
        </p:nvSpPr>
        <p:spPr>
          <a:xfrm>
            <a:off x="5000628" y="857232"/>
            <a:ext cx="357190" cy="28575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200" b="1" dirty="0">
              <a:solidFill>
                <a:srgbClr val="7030A0"/>
              </a:solidFill>
            </a:endParaRPr>
          </a:p>
        </p:txBody>
      </p:sp>
      <p:sp>
        <p:nvSpPr>
          <p:cNvPr id="70" name="Прямоугольник 69"/>
          <p:cNvSpPr/>
          <p:nvPr/>
        </p:nvSpPr>
        <p:spPr>
          <a:xfrm>
            <a:off x="4643438" y="857232"/>
            <a:ext cx="357190" cy="28575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200" b="1" dirty="0">
              <a:solidFill>
                <a:srgbClr val="7030A0"/>
              </a:solidFill>
            </a:endParaRPr>
          </a:p>
        </p:txBody>
      </p:sp>
      <p:sp>
        <p:nvSpPr>
          <p:cNvPr id="71" name="Прямоугольник 70"/>
          <p:cNvSpPr/>
          <p:nvPr/>
        </p:nvSpPr>
        <p:spPr>
          <a:xfrm>
            <a:off x="3214678" y="571480"/>
            <a:ext cx="357190" cy="28575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300" b="1" dirty="0" smtClean="0">
                <a:solidFill>
                  <a:srgbClr val="FFC000"/>
                </a:solidFill>
              </a:rPr>
              <a:t>1</a:t>
            </a:r>
            <a:endParaRPr lang="ru-RU" sz="1300" b="1" dirty="0">
              <a:solidFill>
                <a:srgbClr val="FFC000"/>
              </a:solidFill>
            </a:endParaRPr>
          </a:p>
        </p:txBody>
      </p:sp>
      <p:sp>
        <p:nvSpPr>
          <p:cNvPr id="72" name="Прямоугольник 71"/>
          <p:cNvSpPr/>
          <p:nvPr/>
        </p:nvSpPr>
        <p:spPr>
          <a:xfrm>
            <a:off x="3571868" y="571480"/>
            <a:ext cx="357190" cy="28575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00" b="1" dirty="0">
              <a:solidFill>
                <a:srgbClr val="FFC000"/>
              </a:solidFill>
            </a:endParaRPr>
          </a:p>
        </p:txBody>
      </p:sp>
      <p:sp>
        <p:nvSpPr>
          <p:cNvPr id="73" name="Прямоугольник 72"/>
          <p:cNvSpPr/>
          <p:nvPr/>
        </p:nvSpPr>
        <p:spPr>
          <a:xfrm>
            <a:off x="3929058" y="571480"/>
            <a:ext cx="357190" cy="28575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00" b="1" dirty="0">
              <a:solidFill>
                <a:srgbClr val="FFC000"/>
              </a:solidFill>
            </a:endParaRPr>
          </a:p>
        </p:txBody>
      </p:sp>
      <p:sp>
        <p:nvSpPr>
          <p:cNvPr id="74" name="Прямоугольник 73"/>
          <p:cNvSpPr/>
          <p:nvPr/>
        </p:nvSpPr>
        <p:spPr>
          <a:xfrm>
            <a:off x="5000628" y="571480"/>
            <a:ext cx="357190" cy="28575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200" b="1" dirty="0">
              <a:solidFill>
                <a:srgbClr val="7030A0"/>
              </a:solidFill>
            </a:endParaRPr>
          </a:p>
        </p:txBody>
      </p:sp>
      <p:sp>
        <p:nvSpPr>
          <p:cNvPr id="75" name="Прямоугольник 74"/>
          <p:cNvSpPr/>
          <p:nvPr/>
        </p:nvSpPr>
        <p:spPr>
          <a:xfrm>
            <a:off x="4643438" y="571480"/>
            <a:ext cx="357190" cy="28575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200" b="1" dirty="0">
              <a:solidFill>
                <a:srgbClr val="7030A0"/>
              </a:solidFill>
            </a:endParaRPr>
          </a:p>
        </p:txBody>
      </p:sp>
      <p:sp>
        <p:nvSpPr>
          <p:cNvPr id="76" name="Прямоугольник 75"/>
          <p:cNvSpPr/>
          <p:nvPr/>
        </p:nvSpPr>
        <p:spPr>
          <a:xfrm>
            <a:off x="3929058" y="1142984"/>
            <a:ext cx="357190" cy="28575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00" b="1" dirty="0">
              <a:solidFill>
                <a:srgbClr val="FFC000"/>
              </a:solidFill>
            </a:endParaRPr>
          </a:p>
        </p:txBody>
      </p:sp>
      <p:sp>
        <p:nvSpPr>
          <p:cNvPr id="77" name="Прямоугольник 76"/>
          <p:cNvSpPr/>
          <p:nvPr/>
        </p:nvSpPr>
        <p:spPr>
          <a:xfrm>
            <a:off x="4643438" y="1142984"/>
            <a:ext cx="357190" cy="28575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200" b="1" dirty="0">
              <a:solidFill>
                <a:srgbClr val="7030A0"/>
              </a:solidFill>
            </a:endParaRPr>
          </a:p>
        </p:txBody>
      </p:sp>
      <p:sp>
        <p:nvSpPr>
          <p:cNvPr id="78" name="Прямоугольник 77"/>
          <p:cNvSpPr/>
          <p:nvPr/>
        </p:nvSpPr>
        <p:spPr>
          <a:xfrm>
            <a:off x="5000628" y="1142984"/>
            <a:ext cx="357190" cy="28575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200" b="1" dirty="0">
              <a:solidFill>
                <a:srgbClr val="7030A0"/>
              </a:solidFill>
            </a:endParaRPr>
          </a:p>
        </p:txBody>
      </p:sp>
      <p:sp>
        <p:nvSpPr>
          <p:cNvPr id="79" name="Прямоугольник 78"/>
          <p:cNvSpPr/>
          <p:nvPr/>
        </p:nvSpPr>
        <p:spPr>
          <a:xfrm>
            <a:off x="5357818" y="1142984"/>
            <a:ext cx="357190" cy="28575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200" b="1" dirty="0">
              <a:solidFill>
                <a:srgbClr val="7030A0"/>
              </a:solidFill>
            </a:endParaRPr>
          </a:p>
        </p:txBody>
      </p:sp>
      <p:sp>
        <p:nvSpPr>
          <p:cNvPr id="80" name="Прямоугольник 79"/>
          <p:cNvSpPr/>
          <p:nvPr/>
        </p:nvSpPr>
        <p:spPr>
          <a:xfrm>
            <a:off x="5715008" y="1142984"/>
            <a:ext cx="357190" cy="28575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200" b="1" dirty="0">
              <a:solidFill>
                <a:srgbClr val="7030A0"/>
              </a:solidFill>
            </a:endParaRPr>
          </a:p>
        </p:txBody>
      </p:sp>
      <p:sp>
        <p:nvSpPr>
          <p:cNvPr id="81" name="Прямоугольник 80"/>
          <p:cNvSpPr/>
          <p:nvPr/>
        </p:nvSpPr>
        <p:spPr>
          <a:xfrm>
            <a:off x="3571868" y="1142984"/>
            <a:ext cx="357190" cy="28575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300" b="1" dirty="0">
                <a:solidFill>
                  <a:srgbClr val="FFC000"/>
                </a:solidFill>
              </a:rPr>
              <a:t>3</a:t>
            </a:r>
          </a:p>
        </p:txBody>
      </p:sp>
      <p:sp>
        <p:nvSpPr>
          <p:cNvPr id="82" name="Прямоугольник 81"/>
          <p:cNvSpPr/>
          <p:nvPr/>
        </p:nvSpPr>
        <p:spPr>
          <a:xfrm>
            <a:off x="3571868" y="1428736"/>
            <a:ext cx="357190" cy="28575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300" b="1" dirty="0" smtClean="0">
                <a:solidFill>
                  <a:srgbClr val="FFC000"/>
                </a:solidFill>
              </a:rPr>
              <a:t>4</a:t>
            </a:r>
            <a:endParaRPr lang="ru-RU" sz="1300" b="1" dirty="0">
              <a:solidFill>
                <a:srgbClr val="FFC000"/>
              </a:solidFill>
            </a:endParaRPr>
          </a:p>
        </p:txBody>
      </p:sp>
      <p:sp>
        <p:nvSpPr>
          <p:cNvPr id="83" name="Прямоугольник 82"/>
          <p:cNvSpPr/>
          <p:nvPr/>
        </p:nvSpPr>
        <p:spPr>
          <a:xfrm>
            <a:off x="3929058" y="1428736"/>
            <a:ext cx="357190" cy="28575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00" b="1" dirty="0">
              <a:solidFill>
                <a:srgbClr val="FFC000"/>
              </a:solidFill>
            </a:endParaRPr>
          </a:p>
        </p:txBody>
      </p:sp>
      <p:sp>
        <p:nvSpPr>
          <p:cNvPr id="84" name="Прямоугольник 83"/>
          <p:cNvSpPr/>
          <p:nvPr/>
        </p:nvSpPr>
        <p:spPr>
          <a:xfrm>
            <a:off x="4643438" y="1428736"/>
            <a:ext cx="357190" cy="28575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200" b="1" dirty="0">
              <a:solidFill>
                <a:srgbClr val="7030A0"/>
              </a:solidFill>
            </a:endParaRPr>
          </a:p>
        </p:txBody>
      </p:sp>
      <p:sp>
        <p:nvSpPr>
          <p:cNvPr id="85" name="Прямоугольник 84"/>
          <p:cNvSpPr/>
          <p:nvPr/>
        </p:nvSpPr>
        <p:spPr>
          <a:xfrm>
            <a:off x="5000628" y="1428736"/>
            <a:ext cx="357190" cy="28575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200" b="1" dirty="0">
              <a:solidFill>
                <a:srgbClr val="7030A0"/>
              </a:solidFill>
            </a:endParaRPr>
          </a:p>
        </p:txBody>
      </p:sp>
      <p:sp>
        <p:nvSpPr>
          <p:cNvPr id="86" name="Прямоугольник 85"/>
          <p:cNvSpPr/>
          <p:nvPr/>
        </p:nvSpPr>
        <p:spPr>
          <a:xfrm>
            <a:off x="5357818" y="1428736"/>
            <a:ext cx="357190" cy="28575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200" b="1" dirty="0">
              <a:solidFill>
                <a:srgbClr val="7030A0"/>
              </a:solidFill>
            </a:endParaRPr>
          </a:p>
        </p:txBody>
      </p:sp>
      <p:sp>
        <p:nvSpPr>
          <p:cNvPr id="87" name="Прямоугольник 86"/>
          <p:cNvSpPr/>
          <p:nvPr/>
        </p:nvSpPr>
        <p:spPr>
          <a:xfrm>
            <a:off x="3571868" y="1714488"/>
            <a:ext cx="357190" cy="28575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00" b="1" dirty="0">
              <a:solidFill>
                <a:srgbClr val="FFC000"/>
              </a:solidFill>
            </a:endParaRPr>
          </a:p>
        </p:txBody>
      </p:sp>
      <p:sp>
        <p:nvSpPr>
          <p:cNvPr id="88" name="Прямоугольник 87"/>
          <p:cNvSpPr/>
          <p:nvPr/>
        </p:nvSpPr>
        <p:spPr>
          <a:xfrm>
            <a:off x="3214678" y="1714488"/>
            <a:ext cx="357190" cy="28575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300" b="1" dirty="0" smtClean="0">
                <a:solidFill>
                  <a:srgbClr val="FFC000"/>
                </a:solidFill>
              </a:rPr>
              <a:t>5</a:t>
            </a:r>
            <a:endParaRPr lang="ru-RU" sz="1300" b="1" dirty="0">
              <a:solidFill>
                <a:srgbClr val="FFC000"/>
              </a:solidFill>
            </a:endParaRPr>
          </a:p>
        </p:txBody>
      </p:sp>
      <p:sp>
        <p:nvSpPr>
          <p:cNvPr id="89" name="Прямоугольник 88"/>
          <p:cNvSpPr/>
          <p:nvPr/>
        </p:nvSpPr>
        <p:spPr>
          <a:xfrm>
            <a:off x="3929058" y="1714488"/>
            <a:ext cx="357190" cy="28575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00" b="1" dirty="0">
              <a:solidFill>
                <a:srgbClr val="FFC000"/>
              </a:solidFill>
            </a:endParaRPr>
          </a:p>
        </p:txBody>
      </p:sp>
      <p:sp>
        <p:nvSpPr>
          <p:cNvPr id="90" name="Прямоугольник 89"/>
          <p:cNvSpPr/>
          <p:nvPr/>
        </p:nvSpPr>
        <p:spPr>
          <a:xfrm>
            <a:off x="4643438" y="1714488"/>
            <a:ext cx="357190" cy="28575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200" b="1" dirty="0">
              <a:solidFill>
                <a:srgbClr val="7030A0"/>
              </a:solidFill>
            </a:endParaRPr>
          </a:p>
        </p:txBody>
      </p:sp>
      <p:sp>
        <p:nvSpPr>
          <p:cNvPr id="91" name="Прямоугольник 90"/>
          <p:cNvSpPr/>
          <p:nvPr/>
        </p:nvSpPr>
        <p:spPr>
          <a:xfrm>
            <a:off x="5000628" y="1714488"/>
            <a:ext cx="357190" cy="28575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200" b="1" dirty="0">
              <a:solidFill>
                <a:srgbClr val="7030A0"/>
              </a:solidFill>
            </a:endParaRPr>
          </a:p>
        </p:txBody>
      </p:sp>
      <p:sp>
        <p:nvSpPr>
          <p:cNvPr id="92" name="Прямоугольник 91"/>
          <p:cNvSpPr/>
          <p:nvPr/>
        </p:nvSpPr>
        <p:spPr>
          <a:xfrm>
            <a:off x="5357818" y="1714488"/>
            <a:ext cx="357190" cy="28575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200" b="1" dirty="0">
              <a:solidFill>
                <a:srgbClr val="7030A0"/>
              </a:solidFill>
            </a:endParaRPr>
          </a:p>
        </p:txBody>
      </p:sp>
      <p:sp>
        <p:nvSpPr>
          <p:cNvPr id="93" name="Прямоугольник 92"/>
          <p:cNvSpPr/>
          <p:nvPr/>
        </p:nvSpPr>
        <p:spPr>
          <a:xfrm>
            <a:off x="5715008" y="1714488"/>
            <a:ext cx="357190" cy="28575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200" b="1" dirty="0">
              <a:solidFill>
                <a:srgbClr val="7030A0"/>
              </a:solidFill>
            </a:endParaRPr>
          </a:p>
        </p:txBody>
      </p:sp>
      <p:sp>
        <p:nvSpPr>
          <p:cNvPr id="94" name="Прямоугольник 93"/>
          <p:cNvSpPr/>
          <p:nvPr/>
        </p:nvSpPr>
        <p:spPr>
          <a:xfrm>
            <a:off x="6072198" y="1714488"/>
            <a:ext cx="357190" cy="28575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200" b="1" dirty="0">
              <a:solidFill>
                <a:srgbClr val="7030A0"/>
              </a:solidFill>
            </a:endParaRPr>
          </a:p>
        </p:txBody>
      </p:sp>
      <p:sp>
        <p:nvSpPr>
          <p:cNvPr id="95" name="Прямоугольник 94"/>
          <p:cNvSpPr/>
          <p:nvPr/>
        </p:nvSpPr>
        <p:spPr>
          <a:xfrm>
            <a:off x="6429388" y="1714488"/>
            <a:ext cx="357190" cy="28575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200" b="1" dirty="0">
              <a:solidFill>
                <a:srgbClr val="7030A0"/>
              </a:solidFill>
            </a:endParaRPr>
          </a:p>
        </p:txBody>
      </p:sp>
      <p:sp>
        <p:nvSpPr>
          <p:cNvPr id="96" name="Прямоугольник 95"/>
          <p:cNvSpPr/>
          <p:nvPr/>
        </p:nvSpPr>
        <p:spPr>
          <a:xfrm>
            <a:off x="3929058" y="2000240"/>
            <a:ext cx="357190" cy="28575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300" b="1" dirty="0" smtClean="0">
                <a:solidFill>
                  <a:srgbClr val="FFC000"/>
                </a:solidFill>
              </a:rPr>
              <a:t>6</a:t>
            </a:r>
            <a:endParaRPr lang="ru-RU" sz="1300" b="1" dirty="0">
              <a:solidFill>
                <a:srgbClr val="FFC000"/>
              </a:solidFill>
            </a:endParaRPr>
          </a:p>
        </p:txBody>
      </p:sp>
      <p:sp>
        <p:nvSpPr>
          <p:cNvPr id="97" name="Прямоугольник 96"/>
          <p:cNvSpPr/>
          <p:nvPr/>
        </p:nvSpPr>
        <p:spPr>
          <a:xfrm>
            <a:off x="4643438" y="2000240"/>
            <a:ext cx="357190" cy="28575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200" b="1" dirty="0">
              <a:solidFill>
                <a:srgbClr val="7030A0"/>
              </a:solidFill>
            </a:endParaRPr>
          </a:p>
        </p:txBody>
      </p:sp>
      <p:sp>
        <p:nvSpPr>
          <p:cNvPr id="98" name="Прямоугольник 97"/>
          <p:cNvSpPr/>
          <p:nvPr/>
        </p:nvSpPr>
        <p:spPr>
          <a:xfrm>
            <a:off x="5000628" y="2000240"/>
            <a:ext cx="357190" cy="28575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200" b="1" dirty="0">
              <a:solidFill>
                <a:srgbClr val="7030A0"/>
              </a:solidFill>
            </a:endParaRPr>
          </a:p>
        </p:txBody>
      </p:sp>
      <p:sp>
        <p:nvSpPr>
          <p:cNvPr id="99" name="Прямоугольник 98"/>
          <p:cNvSpPr/>
          <p:nvPr/>
        </p:nvSpPr>
        <p:spPr>
          <a:xfrm>
            <a:off x="5357818" y="2000240"/>
            <a:ext cx="357190" cy="28575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200" b="1" dirty="0">
              <a:solidFill>
                <a:srgbClr val="7030A0"/>
              </a:solidFill>
            </a:endParaRPr>
          </a:p>
        </p:txBody>
      </p:sp>
      <p:sp>
        <p:nvSpPr>
          <p:cNvPr id="100" name="Прямоугольник 99"/>
          <p:cNvSpPr/>
          <p:nvPr/>
        </p:nvSpPr>
        <p:spPr>
          <a:xfrm>
            <a:off x="5715008" y="2000240"/>
            <a:ext cx="357190" cy="28575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200" b="1" dirty="0">
              <a:solidFill>
                <a:srgbClr val="7030A0"/>
              </a:solidFill>
            </a:endParaRPr>
          </a:p>
        </p:txBody>
      </p:sp>
      <p:sp>
        <p:nvSpPr>
          <p:cNvPr id="101" name="Прямоугольник 100"/>
          <p:cNvSpPr/>
          <p:nvPr/>
        </p:nvSpPr>
        <p:spPr>
          <a:xfrm>
            <a:off x="6072198" y="2000240"/>
            <a:ext cx="357190" cy="28575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200" b="1" dirty="0">
              <a:solidFill>
                <a:srgbClr val="7030A0"/>
              </a:solidFill>
            </a:endParaRPr>
          </a:p>
        </p:txBody>
      </p:sp>
      <p:sp>
        <p:nvSpPr>
          <p:cNvPr id="102" name="Прямоугольник 101"/>
          <p:cNvSpPr/>
          <p:nvPr/>
        </p:nvSpPr>
        <p:spPr>
          <a:xfrm>
            <a:off x="6429388" y="2000240"/>
            <a:ext cx="357190" cy="28575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200" b="1" dirty="0">
              <a:solidFill>
                <a:srgbClr val="7030A0"/>
              </a:solidFill>
            </a:endParaRPr>
          </a:p>
        </p:txBody>
      </p:sp>
      <p:sp>
        <p:nvSpPr>
          <p:cNvPr id="103" name="Прямоугольник 102"/>
          <p:cNvSpPr/>
          <p:nvPr/>
        </p:nvSpPr>
        <p:spPr>
          <a:xfrm>
            <a:off x="6786578" y="2000240"/>
            <a:ext cx="357190" cy="28575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200" b="1" dirty="0">
              <a:solidFill>
                <a:srgbClr val="7030A0"/>
              </a:solidFill>
            </a:endParaRPr>
          </a:p>
        </p:txBody>
      </p:sp>
      <p:sp>
        <p:nvSpPr>
          <p:cNvPr id="104" name="Прямоугольник 103"/>
          <p:cNvSpPr/>
          <p:nvPr/>
        </p:nvSpPr>
        <p:spPr>
          <a:xfrm>
            <a:off x="3929058" y="2285992"/>
            <a:ext cx="357190" cy="28575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00" b="1" dirty="0">
              <a:solidFill>
                <a:srgbClr val="FFC000"/>
              </a:solidFill>
            </a:endParaRPr>
          </a:p>
        </p:txBody>
      </p:sp>
      <p:sp>
        <p:nvSpPr>
          <p:cNvPr id="105" name="Прямоугольник 104"/>
          <p:cNvSpPr/>
          <p:nvPr/>
        </p:nvSpPr>
        <p:spPr>
          <a:xfrm>
            <a:off x="3571868" y="2285992"/>
            <a:ext cx="357190" cy="28575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00" b="1" dirty="0">
              <a:solidFill>
                <a:srgbClr val="FFC000"/>
              </a:solidFill>
            </a:endParaRPr>
          </a:p>
        </p:txBody>
      </p:sp>
      <p:sp>
        <p:nvSpPr>
          <p:cNvPr id="106" name="Прямоугольник 105"/>
          <p:cNvSpPr/>
          <p:nvPr/>
        </p:nvSpPr>
        <p:spPr>
          <a:xfrm>
            <a:off x="3214678" y="2285992"/>
            <a:ext cx="357190" cy="28575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00" b="1" dirty="0">
              <a:solidFill>
                <a:srgbClr val="FFC000"/>
              </a:solidFill>
            </a:endParaRPr>
          </a:p>
        </p:txBody>
      </p:sp>
      <p:sp>
        <p:nvSpPr>
          <p:cNvPr id="107" name="Прямоугольник 106"/>
          <p:cNvSpPr/>
          <p:nvPr/>
        </p:nvSpPr>
        <p:spPr>
          <a:xfrm>
            <a:off x="2857488" y="2285992"/>
            <a:ext cx="357190" cy="28575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300" b="1" dirty="0" smtClean="0">
                <a:solidFill>
                  <a:srgbClr val="FFC000"/>
                </a:solidFill>
              </a:rPr>
              <a:t>7</a:t>
            </a:r>
            <a:endParaRPr lang="ru-RU" sz="1300" b="1" dirty="0">
              <a:solidFill>
                <a:srgbClr val="FFC000"/>
              </a:solidFill>
            </a:endParaRPr>
          </a:p>
        </p:txBody>
      </p:sp>
      <p:sp>
        <p:nvSpPr>
          <p:cNvPr id="108" name="Прямоугольник 107"/>
          <p:cNvSpPr/>
          <p:nvPr/>
        </p:nvSpPr>
        <p:spPr>
          <a:xfrm>
            <a:off x="4643438" y="2285992"/>
            <a:ext cx="357190" cy="28575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200" b="1" dirty="0">
              <a:solidFill>
                <a:srgbClr val="7030A0"/>
              </a:solidFill>
            </a:endParaRPr>
          </a:p>
        </p:txBody>
      </p:sp>
      <p:sp>
        <p:nvSpPr>
          <p:cNvPr id="109" name="Прямоугольник 108"/>
          <p:cNvSpPr/>
          <p:nvPr/>
        </p:nvSpPr>
        <p:spPr>
          <a:xfrm>
            <a:off x="5000628" y="2285992"/>
            <a:ext cx="357190" cy="28575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200" b="1" dirty="0">
              <a:solidFill>
                <a:srgbClr val="7030A0"/>
              </a:solidFill>
            </a:endParaRPr>
          </a:p>
        </p:txBody>
      </p:sp>
      <p:sp>
        <p:nvSpPr>
          <p:cNvPr id="110" name="Прямоугольник 109"/>
          <p:cNvSpPr/>
          <p:nvPr/>
        </p:nvSpPr>
        <p:spPr>
          <a:xfrm>
            <a:off x="5357818" y="2285992"/>
            <a:ext cx="357190" cy="28575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200" b="1" dirty="0">
              <a:solidFill>
                <a:srgbClr val="7030A0"/>
              </a:solidFill>
            </a:endParaRPr>
          </a:p>
        </p:txBody>
      </p:sp>
      <p:sp>
        <p:nvSpPr>
          <p:cNvPr id="111" name="Прямоугольник 110"/>
          <p:cNvSpPr/>
          <p:nvPr/>
        </p:nvSpPr>
        <p:spPr>
          <a:xfrm>
            <a:off x="2857488" y="2571744"/>
            <a:ext cx="357190" cy="28575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00" b="1" dirty="0">
              <a:solidFill>
                <a:srgbClr val="FFC000"/>
              </a:solidFill>
            </a:endParaRPr>
          </a:p>
        </p:txBody>
      </p:sp>
      <p:sp>
        <p:nvSpPr>
          <p:cNvPr id="112" name="Прямоугольник 111"/>
          <p:cNvSpPr/>
          <p:nvPr/>
        </p:nvSpPr>
        <p:spPr>
          <a:xfrm>
            <a:off x="2500298" y="2571744"/>
            <a:ext cx="357190" cy="28575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300" b="1" dirty="0" smtClean="0">
                <a:solidFill>
                  <a:srgbClr val="FFC000"/>
                </a:solidFill>
              </a:rPr>
              <a:t>8</a:t>
            </a:r>
            <a:endParaRPr lang="ru-RU" sz="1300" b="1" dirty="0">
              <a:solidFill>
                <a:srgbClr val="FFC000"/>
              </a:solidFill>
            </a:endParaRPr>
          </a:p>
        </p:txBody>
      </p:sp>
      <p:sp>
        <p:nvSpPr>
          <p:cNvPr id="113" name="Прямоугольник 112"/>
          <p:cNvSpPr/>
          <p:nvPr/>
        </p:nvSpPr>
        <p:spPr>
          <a:xfrm>
            <a:off x="4643438" y="2571744"/>
            <a:ext cx="357190" cy="28575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200" b="1" dirty="0">
              <a:solidFill>
                <a:srgbClr val="7030A0"/>
              </a:solidFill>
            </a:endParaRPr>
          </a:p>
        </p:txBody>
      </p:sp>
      <p:sp>
        <p:nvSpPr>
          <p:cNvPr id="114" name="Прямоугольник 113"/>
          <p:cNvSpPr/>
          <p:nvPr/>
        </p:nvSpPr>
        <p:spPr>
          <a:xfrm>
            <a:off x="3571868" y="3429000"/>
            <a:ext cx="357190" cy="28575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00" b="1" dirty="0">
              <a:solidFill>
                <a:srgbClr val="FFC000"/>
              </a:solidFill>
            </a:endParaRPr>
          </a:p>
        </p:txBody>
      </p:sp>
      <p:sp>
        <p:nvSpPr>
          <p:cNvPr id="115" name="Прямоугольник 114"/>
          <p:cNvSpPr/>
          <p:nvPr/>
        </p:nvSpPr>
        <p:spPr>
          <a:xfrm>
            <a:off x="3214678" y="3429000"/>
            <a:ext cx="357190" cy="28575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00" b="1" dirty="0">
              <a:solidFill>
                <a:srgbClr val="FFC000"/>
              </a:solidFill>
            </a:endParaRPr>
          </a:p>
        </p:txBody>
      </p:sp>
      <p:sp>
        <p:nvSpPr>
          <p:cNvPr id="116" name="Прямоугольник 115"/>
          <p:cNvSpPr/>
          <p:nvPr/>
        </p:nvSpPr>
        <p:spPr>
          <a:xfrm>
            <a:off x="2857488" y="3429000"/>
            <a:ext cx="357190" cy="28575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300" b="1" dirty="0" smtClean="0">
                <a:solidFill>
                  <a:srgbClr val="FFC000"/>
                </a:solidFill>
              </a:rPr>
              <a:t>11</a:t>
            </a:r>
            <a:endParaRPr lang="ru-RU" sz="1300" b="1" dirty="0">
              <a:solidFill>
                <a:srgbClr val="FFC000"/>
              </a:solidFill>
            </a:endParaRPr>
          </a:p>
        </p:txBody>
      </p:sp>
      <p:sp>
        <p:nvSpPr>
          <p:cNvPr id="117" name="Прямоугольник 116"/>
          <p:cNvSpPr/>
          <p:nvPr/>
        </p:nvSpPr>
        <p:spPr>
          <a:xfrm>
            <a:off x="4643438" y="3143248"/>
            <a:ext cx="357190" cy="28575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200" b="1" dirty="0">
              <a:solidFill>
                <a:srgbClr val="7030A0"/>
              </a:solidFill>
            </a:endParaRPr>
          </a:p>
        </p:txBody>
      </p:sp>
      <p:sp>
        <p:nvSpPr>
          <p:cNvPr id="118" name="Прямоугольник 117"/>
          <p:cNvSpPr/>
          <p:nvPr/>
        </p:nvSpPr>
        <p:spPr>
          <a:xfrm>
            <a:off x="3929058" y="3143248"/>
            <a:ext cx="357190" cy="28575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00" b="1" dirty="0">
              <a:solidFill>
                <a:srgbClr val="FFC000"/>
              </a:solidFill>
            </a:endParaRPr>
          </a:p>
        </p:txBody>
      </p:sp>
      <p:sp>
        <p:nvSpPr>
          <p:cNvPr id="119" name="Прямоугольник 118"/>
          <p:cNvSpPr/>
          <p:nvPr/>
        </p:nvSpPr>
        <p:spPr>
          <a:xfrm>
            <a:off x="3571868" y="3143248"/>
            <a:ext cx="357190" cy="28575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00" b="1" dirty="0">
              <a:solidFill>
                <a:srgbClr val="FFC000"/>
              </a:solidFill>
            </a:endParaRPr>
          </a:p>
        </p:txBody>
      </p:sp>
      <p:sp>
        <p:nvSpPr>
          <p:cNvPr id="120" name="Прямоугольник 119"/>
          <p:cNvSpPr/>
          <p:nvPr/>
        </p:nvSpPr>
        <p:spPr>
          <a:xfrm>
            <a:off x="2857488" y="3143248"/>
            <a:ext cx="357190" cy="28575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300" b="1" dirty="0" smtClean="0">
                <a:solidFill>
                  <a:srgbClr val="FFC000"/>
                </a:solidFill>
              </a:rPr>
              <a:t>10</a:t>
            </a:r>
            <a:endParaRPr lang="ru-RU" sz="1300" b="1" dirty="0">
              <a:solidFill>
                <a:srgbClr val="FFC000"/>
              </a:solidFill>
            </a:endParaRPr>
          </a:p>
        </p:txBody>
      </p:sp>
      <p:sp>
        <p:nvSpPr>
          <p:cNvPr id="121" name="Прямоугольник 120"/>
          <p:cNvSpPr/>
          <p:nvPr/>
        </p:nvSpPr>
        <p:spPr>
          <a:xfrm>
            <a:off x="3214678" y="3143248"/>
            <a:ext cx="357190" cy="28575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00" b="1" dirty="0">
              <a:solidFill>
                <a:srgbClr val="FFC000"/>
              </a:solidFill>
            </a:endParaRPr>
          </a:p>
        </p:txBody>
      </p:sp>
      <p:sp>
        <p:nvSpPr>
          <p:cNvPr id="122" name="Прямоугольник 121"/>
          <p:cNvSpPr/>
          <p:nvPr/>
        </p:nvSpPr>
        <p:spPr>
          <a:xfrm>
            <a:off x="5715008" y="2571744"/>
            <a:ext cx="357190" cy="28575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200" b="1" dirty="0">
              <a:solidFill>
                <a:srgbClr val="7030A0"/>
              </a:solidFill>
            </a:endParaRPr>
          </a:p>
        </p:txBody>
      </p:sp>
      <p:sp>
        <p:nvSpPr>
          <p:cNvPr id="123" name="Прямоугольник 122"/>
          <p:cNvSpPr/>
          <p:nvPr/>
        </p:nvSpPr>
        <p:spPr>
          <a:xfrm>
            <a:off x="3214678" y="2571744"/>
            <a:ext cx="357190" cy="28575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00" b="1" dirty="0">
              <a:solidFill>
                <a:srgbClr val="FFC000"/>
              </a:solidFill>
            </a:endParaRPr>
          </a:p>
        </p:txBody>
      </p:sp>
      <p:sp>
        <p:nvSpPr>
          <p:cNvPr id="124" name="Прямоугольник 123"/>
          <p:cNvSpPr/>
          <p:nvPr/>
        </p:nvSpPr>
        <p:spPr>
          <a:xfrm>
            <a:off x="3571868" y="2571744"/>
            <a:ext cx="357190" cy="28575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00" b="1" dirty="0">
              <a:solidFill>
                <a:srgbClr val="FFC000"/>
              </a:solidFill>
            </a:endParaRPr>
          </a:p>
        </p:txBody>
      </p:sp>
      <p:sp>
        <p:nvSpPr>
          <p:cNvPr id="125" name="Прямоугольник 124"/>
          <p:cNvSpPr/>
          <p:nvPr/>
        </p:nvSpPr>
        <p:spPr>
          <a:xfrm>
            <a:off x="3929058" y="2571744"/>
            <a:ext cx="357190" cy="28575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00" b="1" dirty="0">
              <a:solidFill>
                <a:srgbClr val="FFC000"/>
              </a:solidFill>
            </a:endParaRPr>
          </a:p>
        </p:txBody>
      </p:sp>
      <p:sp>
        <p:nvSpPr>
          <p:cNvPr id="126" name="Прямоугольник 125"/>
          <p:cNvSpPr/>
          <p:nvPr/>
        </p:nvSpPr>
        <p:spPr>
          <a:xfrm>
            <a:off x="5000628" y="2571744"/>
            <a:ext cx="357190" cy="28575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200" b="1" dirty="0">
              <a:solidFill>
                <a:srgbClr val="7030A0"/>
              </a:solidFill>
            </a:endParaRPr>
          </a:p>
        </p:txBody>
      </p:sp>
      <p:sp>
        <p:nvSpPr>
          <p:cNvPr id="127" name="Прямоугольник 126"/>
          <p:cNvSpPr/>
          <p:nvPr/>
        </p:nvSpPr>
        <p:spPr>
          <a:xfrm>
            <a:off x="5357818" y="2571744"/>
            <a:ext cx="357190" cy="28575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200" b="1" dirty="0">
              <a:solidFill>
                <a:srgbClr val="7030A0"/>
              </a:solidFill>
            </a:endParaRPr>
          </a:p>
        </p:txBody>
      </p:sp>
      <p:sp>
        <p:nvSpPr>
          <p:cNvPr id="128" name="Прямоугольник 127"/>
          <p:cNvSpPr/>
          <p:nvPr/>
        </p:nvSpPr>
        <p:spPr>
          <a:xfrm>
            <a:off x="6072198" y="2571744"/>
            <a:ext cx="357190" cy="28575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200" b="1" dirty="0">
              <a:solidFill>
                <a:srgbClr val="7030A0"/>
              </a:solidFill>
            </a:endParaRPr>
          </a:p>
        </p:txBody>
      </p:sp>
      <p:sp>
        <p:nvSpPr>
          <p:cNvPr id="129" name="Прямоугольник 128"/>
          <p:cNvSpPr/>
          <p:nvPr/>
        </p:nvSpPr>
        <p:spPr>
          <a:xfrm>
            <a:off x="5715008" y="2857496"/>
            <a:ext cx="357190" cy="28575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200" b="1" dirty="0">
              <a:solidFill>
                <a:srgbClr val="7030A0"/>
              </a:solidFill>
            </a:endParaRPr>
          </a:p>
        </p:txBody>
      </p:sp>
      <p:sp>
        <p:nvSpPr>
          <p:cNvPr id="130" name="Прямоугольник 129"/>
          <p:cNvSpPr/>
          <p:nvPr/>
        </p:nvSpPr>
        <p:spPr>
          <a:xfrm>
            <a:off x="3214678" y="2857496"/>
            <a:ext cx="357190" cy="28575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300" b="1" dirty="0" smtClean="0">
                <a:solidFill>
                  <a:srgbClr val="FFC000"/>
                </a:solidFill>
              </a:rPr>
              <a:t>9</a:t>
            </a:r>
            <a:endParaRPr lang="ru-RU" sz="1300" b="1" dirty="0">
              <a:solidFill>
                <a:srgbClr val="FFC000"/>
              </a:solidFill>
            </a:endParaRPr>
          </a:p>
        </p:txBody>
      </p:sp>
      <p:sp>
        <p:nvSpPr>
          <p:cNvPr id="131" name="Прямоугольник 130"/>
          <p:cNvSpPr/>
          <p:nvPr/>
        </p:nvSpPr>
        <p:spPr>
          <a:xfrm>
            <a:off x="3571868" y="2857496"/>
            <a:ext cx="357190" cy="28575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00" b="1" dirty="0">
              <a:solidFill>
                <a:srgbClr val="FFC000"/>
              </a:solidFill>
            </a:endParaRPr>
          </a:p>
        </p:txBody>
      </p:sp>
      <p:sp>
        <p:nvSpPr>
          <p:cNvPr id="132" name="Прямоугольник 131"/>
          <p:cNvSpPr/>
          <p:nvPr/>
        </p:nvSpPr>
        <p:spPr>
          <a:xfrm>
            <a:off x="3929058" y="2857496"/>
            <a:ext cx="357190" cy="28575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00" b="1" dirty="0">
              <a:solidFill>
                <a:srgbClr val="FFC000"/>
              </a:solidFill>
            </a:endParaRPr>
          </a:p>
        </p:txBody>
      </p:sp>
      <p:sp>
        <p:nvSpPr>
          <p:cNvPr id="133" name="Прямоугольник 132"/>
          <p:cNvSpPr/>
          <p:nvPr/>
        </p:nvSpPr>
        <p:spPr>
          <a:xfrm>
            <a:off x="4643438" y="2857496"/>
            <a:ext cx="357190" cy="28575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200" b="1" dirty="0">
              <a:solidFill>
                <a:srgbClr val="7030A0"/>
              </a:solidFill>
            </a:endParaRPr>
          </a:p>
        </p:txBody>
      </p:sp>
      <p:sp>
        <p:nvSpPr>
          <p:cNvPr id="134" name="Прямоугольник 133"/>
          <p:cNvSpPr/>
          <p:nvPr/>
        </p:nvSpPr>
        <p:spPr>
          <a:xfrm>
            <a:off x="5000628" y="2857496"/>
            <a:ext cx="357190" cy="28575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200" b="1" dirty="0">
              <a:solidFill>
                <a:srgbClr val="7030A0"/>
              </a:solidFill>
            </a:endParaRPr>
          </a:p>
        </p:txBody>
      </p:sp>
      <p:sp>
        <p:nvSpPr>
          <p:cNvPr id="135" name="Прямоугольник 134"/>
          <p:cNvSpPr/>
          <p:nvPr/>
        </p:nvSpPr>
        <p:spPr>
          <a:xfrm>
            <a:off x="5357818" y="2857496"/>
            <a:ext cx="357190" cy="28575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200" b="1" dirty="0">
              <a:solidFill>
                <a:srgbClr val="7030A0"/>
              </a:solidFill>
            </a:endParaRPr>
          </a:p>
        </p:txBody>
      </p:sp>
      <p:sp>
        <p:nvSpPr>
          <p:cNvPr id="136" name="Прямоугольник 135"/>
          <p:cNvSpPr/>
          <p:nvPr/>
        </p:nvSpPr>
        <p:spPr>
          <a:xfrm>
            <a:off x="5000628" y="3143248"/>
            <a:ext cx="357190" cy="28575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200" b="1" dirty="0">
              <a:solidFill>
                <a:srgbClr val="7030A0"/>
              </a:solidFill>
            </a:endParaRPr>
          </a:p>
        </p:txBody>
      </p:sp>
      <p:sp>
        <p:nvSpPr>
          <p:cNvPr id="137" name="Прямоугольник 136"/>
          <p:cNvSpPr/>
          <p:nvPr/>
        </p:nvSpPr>
        <p:spPr>
          <a:xfrm>
            <a:off x="3929058" y="3429000"/>
            <a:ext cx="357190" cy="28575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00" b="1" dirty="0">
              <a:solidFill>
                <a:srgbClr val="FFC000"/>
              </a:solidFill>
            </a:endParaRPr>
          </a:p>
        </p:txBody>
      </p:sp>
      <p:sp>
        <p:nvSpPr>
          <p:cNvPr id="138" name="Прямоугольник 137"/>
          <p:cNvSpPr/>
          <p:nvPr/>
        </p:nvSpPr>
        <p:spPr>
          <a:xfrm>
            <a:off x="4643438" y="3429000"/>
            <a:ext cx="357190" cy="28575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200" b="1" dirty="0">
              <a:solidFill>
                <a:srgbClr val="7030A0"/>
              </a:solidFill>
            </a:endParaRPr>
          </a:p>
        </p:txBody>
      </p:sp>
      <p:sp>
        <p:nvSpPr>
          <p:cNvPr id="139" name="Прямоугольник 138"/>
          <p:cNvSpPr/>
          <p:nvPr/>
        </p:nvSpPr>
        <p:spPr>
          <a:xfrm>
            <a:off x="5000628" y="3429000"/>
            <a:ext cx="357190" cy="28575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200" b="1" dirty="0">
              <a:solidFill>
                <a:srgbClr val="7030A0"/>
              </a:solidFill>
            </a:endParaRPr>
          </a:p>
        </p:txBody>
      </p:sp>
      <p:sp>
        <p:nvSpPr>
          <p:cNvPr id="140" name="Прямоугольник 139"/>
          <p:cNvSpPr/>
          <p:nvPr/>
        </p:nvSpPr>
        <p:spPr>
          <a:xfrm>
            <a:off x="5357818" y="3429000"/>
            <a:ext cx="357190" cy="28575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200" b="1" dirty="0">
              <a:solidFill>
                <a:srgbClr val="7030A0"/>
              </a:solidFill>
            </a:endParaRPr>
          </a:p>
        </p:txBody>
      </p:sp>
      <p:sp>
        <p:nvSpPr>
          <p:cNvPr id="141" name="Прямоугольник 140"/>
          <p:cNvSpPr/>
          <p:nvPr/>
        </p:nvSpPr>
        <p:spPr>
          <a:xfrm>
            <a:off x="5715008" y="3429000"/>
            <a:ext cx="357190" cy="28575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200" b="1" dirty="0">
              <a:solidFill>
                <a:srgbClr val="7030A0"/>
              </a:solidFill>
            </a:endParaRPr>
          </a:p>
        </p:txBody>
      </p:sp>
      <p:sp>
        <p:nvSpPr>
          <p:cNvPr id="142" name="Прямоугольник 141"/>
          <p:cNvSpPr/>
          <p:nvPr/>
        </p:nvSpPr>
        <p:spPr>
          <a:xfrm>
            <a:off x="3571868" y="3714752"/>
            <a:ext cx="357190" cy="28575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300" b="1" dirty="0" smtClean="0">
                <a:solidFill>
                  <a:srgbClr val="FFC000"/>
                </a:solidFill>
              </a:rPr>
              <a:t>12</a:t>
            </a:r>
            <a:endParaRPr lang="ru-RU" sz="1300" b="1" dirty="0">
              <a:solidFill>
                <a:srgbClr val="FFC000"/>
              </a:solidFill>
            </a:endParaRPr>
          </a:p>
        </p:txBody>
      </p:sp>
      <p:sp>
        <p:nvSpPr>
          <p:cNvPr id="143" name="Прямоугольник 142"/>
          <p:cNvSpPr/>
          <p:nvPr/>
        </p:nvSpPr>
        <p:spPr>
          <a:xfrm>
            <a:off x="3929058" y="3714752"/>
            <a:ext cx="357190" cy="28575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00" b="1" dirty="0">
              <a:solidFill>
                <a:srgbClr val="FFC000"/>
              </a:solidFill>
            </a:endParaRPr>
          </a:p>
        </p:txBody>
      </p:sp>
      <p:sp>
        <p:nvSpPr>
          <p:cNvPr id="144" name="Прямоугольник 143"/>
          <p:cNvSpPr/>
          <p:nvPr/>
        </p:nvSpPr>
        <p:spPr>
          <a:xfrm>
            <a:off x="4643438" y="3714752"/>
            <a:ext cx="357190" cy="28575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200" b="1" dirty="0">
              <a:solidFill>
                <a:srgbClr val="7030A0"/>
              </a:solidFill>
            </a:endParaRPr>
          </a:p>
        </p:txBody>
      </p:sp>
      <p:sp>
        <p:nvSpPr>
          <p:cNvPr id="145" name="Прямоугольник 144"/>
          <p:cNvSpPr/>
          <p:nvPr/>
        </p:nvSpPr>
        <p:spPr>
          <a:xfrm>
            <a:off x="5000628" y="3714752"/>
            <a:ext cx="357190" cy="28575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200" b="1" dirty="0">
              <a:solidFill>
                <a:srgbClr val="7030A0"/>
              </a:solidFill>
            </a:endParaRPr>
          </a:p>
        </p:txBody>
      </p:sp>
      <p:sp>
        <p:nvSpPr>
          <p:cNvPr id="146" name="Прямоугольник 145"/>
          <p:cNvSpPr/>
          <p:nvPr/>
        </p:nvSpPr>
        <p:spPr>
          <a:xfrm>
            <a:off x="5357818" y="3714752"/>
            <a:ext cx="357190" cy="28575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200" b="1" dirty="0">
              <a:solidFill>
                <a:srgbClr val="7030A0"/>
              </a:solidFill>
            </a:endParaRPr>
          </a:p>
        </p:txBody>
      </p:sp>
      <p:sp>
        <p:nvSpPr>
          <p:cNvPr id="147" name="Прямоугольник 146"/>
          <p:cNvSpPr/>
          <p:nvPr/>
        </p:nvSpPr>
        <p:spPr>
          <a:xfrm>
            <a:off x="3571868" y="4286256"/>
            <a:ext cx="357190" cy="28575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00" b="1" dirty="0">
              <a:solidFill>
                <a:srgbClr val="FFC000"/>
              </a:solidFill>
            </a:endParaRPr>
          </a:p>
        </p:txBody>
      </p:sp>
      <p:sp>
        <p:nvSpPr>
          <p:cNvPr id="148" name="Прямоугольник 147"/>
          <p:cNvSpPr/>
          <p:nvPr/>
        </p:nvSpPr>
        <p:spPr>
          <a:xfrm>
            <a:off x="3929058" y="4286256"/>
            <a:ext cx="357190" cy="28575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00" b="1" dirty="0">
              <a:solidFill>
                <a:srgbClr val="FFC000"/>
              </a:solidFill>
            </a:endParaRPr>
          </a:p>
        </p:txBody>
      </p:sp>
      <p:sp>
        <p:nvSpPr>
          <p:cNvPr id="154" name="Прямоугольник 153"/>
          <p:cNvSpPr/>
          <p:nvPr/>
        </p:nvSpPr>
        <p:spPr>
          <a:xfrm>
            <a:off x="5357818" y="4000504"/>
            <a:ext cx="357190" cy="28575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200" b="1" dirty="0">
              <a:solidFill>
                <a:srgbClr val="7030A0"/>
              </a:solidFill>
            </a:endParaRPr>
          </a:p>
        </p:txBody>
      </p:sp>
      <p:sp>
        <p:nvSpPr>
          <p:cNvPr id="155" name="Прямоугольник 154"/>
          <p:cNvSpPr/>
          <p:nvPr/>
        </p:nvSpPr>
        <p:spPr>
          <a:xfrm>
            <a:off x="5000628" y="4000504"/>
            <a:ext cx="357190" cy="28575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200" b="1" dirty="0">
              <a:solidFill>
                <a:srgbClr val="7030A0"/>
              </a:solidFill>
            </a:endParaRPr>
          </a:p>
        </p:txBody>
      </p:sp>
      <p:sp>
        <p:nvSpPr>
          <p:cNvPr id="156" name="Прямоугольник 155"/>
          <p:cNvSpPr/>
          <p:nvPr/>
        </p:nvSpPr>
        <p:spPr>
          <a:xfrm>
            <a:off x="4643438" y="4000504"/>
            <a:ext cx="357190" cy="28575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200" b="1" dirty="0">
              <a:solidFill>
                <a:srgbClr val="7030A0"/>
              </a:solidFill>
            </a:endParaRPr>
          </a:p>
        </p:txBody>
      </p:sp>
      <p:sp>
        <p:nvSpPr>
          <p:cNvPr id="157" name="Прямоугольник 156"/>
          <p:cNvSpPr/>
          <p:nvPr/>
        </p:nvSpPr>
        <p:spPr>
          <a:xfrm>
            <a:off x="3929058" y="4000504"/>
            <a:ext cx="357190" cy="28575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00" b="1" dirty="0">
              <a:solidFill>
                <a:srgbClr val="FFC000"/>
              </a:solidFill>
            </a:endParaRPr>
          </a:p>
        </p:txBody>
      </p:sp>
      <p:sp>
        <p:nvSpPr>
          <p:cNvPr id="158" name="Прямоугольник 157"/>
          <p:cNvSpPr/>
          <p:nvPr/>
        </p:nvSpPr>
        <p:spPr>
          <a:xfrm>
            <a:off x="3571868" y="4000504"/>
            <a:ext cx="357190" cy="28575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00" b="1" dirty="0">
              <a:solidFill>
                <a:srgbClr val="FFC000"/>
              </a:solidFill>
            </a:endParaRPr>
          </a:p>
        </p:txBody>
      </p:sp>
      <p:sp>
        <p:nvSpPr>
          <p:cNvPr id="159" name="Прямоугольник 158"/>
          <p:cNvSpPr/>
          <p:nvPr/>
        </p:nvSpPr>
        <p:spPr>
          <a:xfrm>
            <a:off x="2857488" y="4000504"/>
            <a:ext cx="357190" cy="28575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300" b="1" dirty="0" smtClean="0">
                <a:solidFill>
                  <a:srgbClr val="FFC000"/>
                </a:solidFill>
              </a:rPr>
              <a:t>13</a:t>
            </a:r>
            <a:endParaRPr lang="ru-RU" sz="1300" b="1" dirty="0">
              <a:solidFill>
                <a:srgbClr val="FFC000"/>
              </a:solidFill>
            </a:endParaRPr>
          </a:p>
        </p:txBody>
      </p:sp>
      <p:sp>
        <p:nvSpPr>
          <p:cNvPr id="160" name="Прямоугольник 159"/>
          <p:cNvSpPr/>
          <p:nvPr/>
        </p:nvSpPr>
        <p:spPr>
          <a:xfrm>
            <a:off x="3214678" y="4000504"/>
            <a:ext cx="357190" cy="28575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00" b="1" dirty="0">
              <a:solidFill>
                <a:srgbClr val="FFC000"/>
              </a:solidFill>
            </a:endParaRPr>
          </a:p>
        </p:txBody>
      </p:sp>
      <p:sp>
        <p:nvSpPr>
          <p:cNvPr id="161" name="Прямоугольник 160"/>
          <p:cNvSpPr/>
          <p:nvPr/>
        </p:nvSpPr>
        <p:spPr>
          <a:xfrm>
            <a:off x="5715008" y="4286256"/>
            <a:ext cx="357190" cy="28575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200" b="1" dirty="0">
              <a:solidFill>
                <a:srgbClr val="7030A0"/>
              </a:solidFill>
            </a:endParaRPr>
          </a:p>
        </p:txBody>
      </p:sp>
      <p:sp>
        <p:nvSpPr>
          <p:cNvPr id="162" name="Прямоугольник 161"/>
          <p:cNvSpPr/>
          <p:nvPr/>
        </p:nvSpPr>
        <p:spPr>
          <a:xfrm>
            <a:off x="5357818" y="4286256"/>
            <a:ext cx="357190" cy="28575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200" b="1" dirty="0">
              <a:solidFill>
                <a:srgbClr val="7030A0"/>
              </a:solidFill>
            </a:endParaRPr>
          </a:p>
        </p:txBody>
      </p:sp>
      <p:sp>
        <p:nvSpPr>
          <p:cNvPr id="163" name="Прямоугольник 162"/>
          <p:cNvSpPr/>
          <p:nvPr/>
        </p:nvSpPr>
        <p:spPr>
          <a:xfrm>
            <a:off x="5000628" y="4286256"/>
            <a:ext cx="357190" cy="28575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200" b="1" dirty="0">
              <a:solidFill>
                <a:srgbClr val="7030A0"/>
              </a:solidFill>
            </a:endParaRPr>
          </a:p>
        </p:txBody>
      </p:sp>
      <p:sp>
        <p:nvSpPr>
          <p:cNvPr id="164" name="Прямоугольник 163"/>
          <p:cNvSpPr/>
          <p:nvPr/>
        </p:nvSpPr>
        <p:spPr>
          <a:xfrm>
            <a:off x="4643438" y="4286256"/>
            <a:ext cx="357190" cy="28575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200" b="1" dirty="0">
              <a:solidFill>
                <a:srgbClr val="7030A0"/>
              </a:solidFill>
            </a:endParaRP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0034" y="642918"/>
            <a:ext cx="1571636" cy="1571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786577" y="2357430"/>
            <a:ext cx="1916311" cy="3500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"/>
          </a:effectLst>
        </p:spPr>
      </p:pic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1472" y="3500438"/>
            <a:ext cx="2000264" cy="2088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3175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7437" y="0"/>
            <a:ext cx="9151437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Прямоугольник 6"/>
          <p:cNvSpPr/>
          <p:nvPr/>
        </p:nvSpPr>
        <p:spPr>
          <a:xfrm>
            <a:off x="0" y="2071678"/>
            <a:ext cx="9144000" cy="4786322"/>
          </a:xfrm>
          <a:prstGeom prst="rect">
            <a:avLst/>
          </a:prstGeom>
          <a:solidFill>
            <a:schemeClr val="bg1">
              <a:alpha val="4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0" y="2087463"/>
            <a:ext cx="9144000" cy="4770537"/>
          </a:xfrm>
          <a:prstGeom prst="rect">
            <a:avLst/>
          </a:prstGeom>
          <a:solidFill>
            <a:schemeClr val="accent6">
              <a:lumMod val="60000"/>
              <a:lumOff val="40000"/>
              <a:alpha val="32000"/>
            </a:schemeClr>
          </a:solidFill>
          <a:ln>
            <a:noFill/>
          </a:ln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1600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1.Кто напустил на Волшебную страну Жёлтый туман?</a:t>
            </a:r>
            <a:endParaRPr lang="ru-RU" sz="1600" b="1" dirty="0" smtClean="0">
              <a:latin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600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2.Чудище, обитавшее в лабиринте на острове Крит.</a:t>
            </a:r>
            <a:endParaRPr lang="ru-RU" sz="1600" b="1" dirty="0" smtClean="0">
              <a:latin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600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3.Кто говорил такие волшебные слова : «Сусака, </a:t>
            </a:r>
            <a:r>
              <a:rPr lang="ru-RU" sz="1600" b="1" dirty="0" err="1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масака</a:t>
            </a:r>
            <a:r>
              <a:rPr lang="ru-RU" sz="1600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, </a:t>
            </a:r>
            <a:r>
              <a:rPr lang="ru-RU" sz="1600" b="1" dirty="0" err="1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лэма</a:t>
            </a:r>
            <a:r>
              <a:rPr lang="ru-RU" sz="1600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, </a:t>
            </a:r>
            <a:r>
              <a:rPr lang="ru-RU" sz="1600" b="1" dirty="0" err="1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рэма</a:t>
            </a:r>
            <a:r>
              <a:rPr lang="ru-RU" sz="1600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, </a:t>
            </a:r>
            <a:r>
              <a:rPr lang="ru-RU" sz="1600" b="1" dirty="0" err="1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гэма</a:t>
            </a:r>
            <a:r>
              <a:rPr lang="ru-RU" sz="1600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! </a:t>
            </a:r>
            <a:r>
              <a:rPr lang="ru-RU" sz="1600" b="1" dirty="0" err="1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Буридо</a:t>
            </a:r>
            <a:r>
              <a:rPr lang="ru-RU" sz="1600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, </a:t>
            </a:r>
            <a:r>
              <a:rPr lang="ru-RU" sz="1600" b="1" dirty="0" err="1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фуридор</a:t>
            </a:r>
            <a:r>
              <a:rPr lang="ru-RU" sz="1600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, </a:t>
            </a:r>
            <a:r>
              <a:rPr lang="ru-RU" sz="1600" b="1" dirty="0" err="1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сэма</a:t>
            </a:r>
            <a:r>
              <a:rPr lang="ru-RU" sz="1600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, </a:t>
            </a:r>
            <a:r>
              <a:rPr lang="ru-RU" sz="1600" b="1" dirty="0" err="1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пэма</a:t>
            </a:r>
            <a:r>
              <a:rPr lang="ru-RU" sz="1600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, </a:t>
            </a:r>
            <a:r>
              <a:rPr lang="ru-RU" sz="1600" b="1" dirty="0" err="1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фэма</a:t>
            </a:r>
            <a:r>
              <a:rPr lang="ru-RU" sz="1600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!</a:t>
            </a:r>
            <a:endParaRPr lang="ru-RU" sz="1600" b="1" dirty="0" smtClean="0">
              <a:latin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600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4. Какое слово надо поставить вместо многоточия?</a:t>
            </a:r>
            <a:r>
              <a:rPr lang="ru-RU" sz="1600" b="1" dirty="0" smtClean="0">
                <a:latin typeface="Arial" pitchFamily="34" charset="0"/>
              </a:rPr>
              <a:t>     </a:t>
            </a:r>
            <a:r>
              <a:rPr lang="ru-RU" sz="1600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Рассказ В.Осеевой «Синие ….».</a:t>
            </a:r>
            <a:endParaRPr lang="ru-RU" sz="1600" b="1" dirty="0" smtClean="0">
              <a:latin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600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5.А учился он так: «Как и любой ученик, получал двойки. Никто его , конечно, не ругал за плохие отметки». Кто он, герой Е. Велтистова?</a:t>
            </a:r>
            <a:endParaRPr lang="ru-RU" sz="1600" b="1" dirty="0" smtClean="0">
              <a:latin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600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6. Кто на самом деле Ослиная шкура из сказки Ш. Перро?</a:t>
            </a:r>
            <a:endParaRPr lang="ru-RU" sz="1600" b="1" dirty="0" smtClean="0">
              <a:latin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600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7.Кто из литературных героев посетил </a:t>
            </a:r>
            <a:r>
              <a:rPr lang="ru-RU" sz="1600" b="1" dirty="0" err="1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Лилипутию</a:t>
            </a:r>
            <a:r>
              <a:rPr lang="ru-RU" sz="1600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, </a:t>
            </a:r>
            <a:r>
              <a:rPr lang="ru-RU" sz="1600" b="1" dirty="0" err="1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Лапуту</a:t>
            </a:r>
            <a:r>
              <a:rPr lang="ru-RU" sz="1600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, Японию и страну </a:t>
            </a:r>
            <a:r>
              <a:rPr lang="ru-RU" sz="1600" b="1" dirty="0" err="1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гуигнгимов</a:t>
            </a:r>
            <a:r>
              <a:rPr lang="ru-RU" sz="1600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?</a:t>
            </a:r>
            <a:endParaRPr lang="ru-RU" sz="1600" b="1" dirty="0" smtClean="0">
              <a:latin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600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8. Кто из героев </a:t>
            </a:r>
            <a:r>
              <a:rPr lang="ru-RU" sz="1600" b="1" dirty="0" err="1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Д.Родари</a:t>
            </a:r>
            <a:r>
              <a:rPr lang="ru-RU" sz="1600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 обладал таким оглушительным голосом, что даже, когда он говорил шёпотом, его слышали пассажиры реактивных самолётов, летящих на высоте десять тысяч метров?</a:t>
            </a:r>
            <a:endParaRPr lang="ru-RU" sz="1600" b="1" dirty="0" smtClean="0">
              <a:latin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600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9. Узнайте героя: «Это был тощий и смуглый старичок с бородой по пояс, в роскошной чалме, тонком белом шерстяном кафтане, обильно расшитом золотом и серебром, в белоснежных шёлковых шароварах и нежно-розовых сафьяновых туфлях с высоко загнутыми носками».</a:t>
            </a:r>
            <a:endParaRPr lang="ru-RU" sz="1600" b="1" dirty="0" smtClean="0">
              <a:latin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600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10.Перед тобой начальные строки интереснейшей сказочной повести. Кто их автор?</a:t>
            </a:r>
            <a:endParaRPr lang="ru-RU" sz="1600" b="1" dirty="0" smtClean="0">
              <a:latin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600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«Было семь часов знойного вечера в </a:t>
            </a:r>
            <a:r>
              <a:rPr lang="ru-RU" sz="1600" b="1" dirty="0" err="1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Сионийских</a:t>
            </a:r>
            <a:r>
              <a:rPr lang="ru-RU" sz="1600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 горах, когда Отец Волк проснулся после дневного отдыха, почесался, зевнул и расправил онемевшие лапы одну за другой, прогоняя сон».</a:t>
            </a:r>
          </a:p>
          <a:p>
            <a:r>
              <a:rPr lang="ru-RU" sz="1600" b="1" dirty="0" smtClean="0"/>
              <a:t>11. Как называется  волшебная страна, в которую отправился Нильс с дикими гусями?</a:t>
            </a:r>
          </a:p>
          <a:p>
            <a:r>
              <a:rPr lang="ru-RU" sz="1600" b="1" dirty="0" smtClean="0"/>
              <a:t>12. Что бы ты попросил у солдата, героя сказки Х.К.Андерсена?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Прямоугольник 5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3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0" y="0"/>
            <a:ext cx="9144000" cy="72943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13. Из какого литературного произведения взяты строки: «А я один раз купался в море, - говорит Мишутка, - и на меня напала акула. Я её бац кулаком, а она меня цап за голову – и откусила».</a:t>
            </a:r>
          </a:p>
          <a:p>
            <a:r>
              <a:rPr lang="ru-RU" b="1" dirty="0" smtClean="0"/>
              <a:t>14. Кто был ростом с небольшой огурец и жил со своими друзьями-коротышками в Цветочном городе?</a:t>
            </a:r>
          </a:p>
          <a:p>
            <a:r>
              <a:rPr lang="ru-RU" b="1" dirty="0" smtClean="0"/>
              <a:t>15. Кто из литературных героев был другом Карандаша, героя сказочной повести </a:t>
            </a:r>
            <a:r>
              <a:rPr lang="ru-RU" b="1" dirty="0" err="1" smtClean="0"/>
              <a:t>Ю.Дружкова</a:t>
            </a:r>
            <a:endParaRPr lang="ru-RU" b="1" dirty="0" smtClean="0"/>
          </a:p>
          <a:p>
            <a:r>
              <a:rPr lang="ru-RU" b="1" dirty="0" smtClean="0"/>
              <a:t>16. Назовите автора строк:</a:t>
            </a:r>
          </a:p>
          <a:p>
            <a:r>
              <a:rPr lang="ru-RU" b="1" dirty="0" smtClean="0"/>
              <a:t>«Люблю грозу в начале мая,</a:t>
            </a:r>
          </a:p>
          <a:p>
            <a:r>
              <a:rPr lang="ru-RU" b="1" dirty="0" smtClean="0"/>
              <a:t>Когда весенний первый гром,</a:t>
            </a:r>
          </a:p>
          <a:p>
            <a:r>
              <a:rPr lang="ru-RU" b="1" dirty="0" smtClean="0"/>
              <a:t>Как бы </a:t>
            </a:r>
            <a:r>
              <a:rPr lang="ru-RU" b="1" dirty="0" err="1" smtClean="0"/>
              <a:t>резвяся</a:t>
            </a:r>
            <a:r>
              <a:rPr lang="ru-RU" b="1" dirty="0" smtClean="0"/>
              <a:t> и играя,</a:t>
            </a:r>
          </a:p>
          <a:p>
            <a:r>
              <a:rPr lang="ru-RU" b="1" dirty="0" smtClean="0"/>
              <a:t>Грохочет в небе голубом».</a:t>
            </a:r>
          </a:p>
          <a:p>
            <a:r>
              <a:rPr lang="ru-RU" b="1" dirty="0" smtClean="0"/>
              <a:t>17. В кого был заколдован красивый мальчик </a:t>
            </a:r>
            <a:r>
              <a:rPr lang="ru-RU" b="1" dirty="0" err="1" smtClean="0"/>
              <a:t>Якоб</a:t>
            </a:r>
            <a:r>
              <a:rPr lang="ru-RU" b="1" dirty="0" smtClean="0"/>
              <a:t>, герой сказки </a:t>
            </a:r>
            <a:r>
              <a:rPr lang="ru-RU" b="1" dirty="0" err="1" smtClean="0"/>
              <a:t>В.Гауфа</a:t>
            </a:r>
            <a:r>
              <a:rPr lang="ru-RU" b="1" dirty="0" smtClean="0"/>
              <a:t>.</a:t>
            </a:r>
          </a:p>
          <a:p>
            <a:r>
              <a:rPr lang="ru-RU" b="1" dirty="0" smtClean="0"/>
              <a:t>18. О ком эти строки:</a:t>
            </a:r>
          </a:p>
          <a:p>
            <a:r>
              <a:rPr lang="ru-RU" b="1" dirty="0" smtClean="0"/>
              <a:t>«Он наотрез отказался вчера</a:t>
            </a:r>
          </a:p>
          <a:p>
            <a:r>
              <a:rPr lang="ru-RU" b="1" dirty="0" smtClean="0"/>
              <a:t>С вами в соседстве занять номера.</a:t>
            </a:r>
          </a:p>
          <a:p>
            <a:r>
              <a:rPr lang="ru-RU" b="1" dirty="0" smtClean="0"/>
              <a:t>Очень гордится он белою кожей –</a:t>
            </a:r>
          </a:p>
          <a:p>
            <a:r>
              <a:rPr lang="ru-RU" b="1" dirty="0" smtClean="0"/>
              <a:t>Вот и ночует на стуле в прихожей!»</a:t>
            </a:r>
          </a:p>
          <a:p>
            <a:r>
              <a:rPr lang="ru-RU" b="1" dirty="0" smtClean="0"/>
              <a:t>19. Кто перенёс на ближайший пруд </a:t>
            </a:r>
            <a:r>
              <a:rPr lang="ru-RU" b="1" dirty="0" err="1" smtClean="0"/>
              <a:t>Карика</a:t>
            </a:r>
            <a:r>
              <a:rPr lang="ru-RU" b="1" dirty="0" smtClean="0"/>
              <a:t> и Валю , героев </a:t>
            </a:r>
            <a:r>
              <a:rPr lang="ru-RU" b="1" dirty="0" err="1" smtClean="0"/>
              <a:t>Я.Ларри</a:t>
            </a:r>
            <a:r>
              <a:rPr lang="ru-RU" b="1" dirty="0" smtClean="0"/>
              <a:t> из «Необыкновенных приключений </a:t>
            </a:r>
            <a:r>
              <a:rPr lang="ru-RU" b="1" dirty="0" err="1" smtClean="0"/>
              <a:t>Карика</a:t>
            </a:r>
            <a:r>
              <a:rPr lang="ru-RU" b="1" dirty="0" smtClean="0"/>
              <a:t> и Вали», из кабинета профессора </a:t>
            </a:r>
            <a:r>
              <a:rPr lang="ru-RU" b="1" dirty="0" err="1" smtClean="0"/>
              <a:t>Енотова</a:t>
            </a:r>
            <a:r>
              <a:rPr lang="ru-RU" b="1" dirty="0" smtClean="0"/>
              <a:t>.</a:t>
            </a:r>
          </a:p>
          <a:p>
            <a:r>
              <a:rPr lang="ru-RU" b="1" dirty="0" smtClean="0"/>
              <a:t>20. Хозяин </a:t>
            </a:r>
            <a:r>
              <a:rPr lang="ru-RU" b="1" dirty="0" err="1" smtClean="0"/>
              <a:t>Ильмень-озера</a:t>
            </a:r>
            <a:r>
              <a:rPr lang="ru-RU" b="1" dirty="0" smtClean="0"/>
              <a:t>, который помог Садко поймать златопёрых рыб.</a:t>
            </a:r>
            <a:endParaRPr lang="en-US" b="1" dirty="0" smtClean="0"/>
          </a:p>
          <a:p>
            <a:endParaRPr lang="en-US" b="1" dirty="0" smtClean="0"/>
          </a:p>
          <a:p>
            <a:r>
              <a:rPr lang="ru-RU" b="1" i="1" dirty="0" smtClean="0">
                <a:solidFill>
                  <a:srgbClr val="C00000"/>
                </a:solidFill>
              </a:rPr>
              <a:t>Если кроссворд решён правильно, то по вертикали вы прочтёте имя великого датского сказочника.</a:t>
            </a:r>
          </a:p>
          <a:p>
            <a:endParaRPr lang="ru-RU" b="1" dirty="0" smtClean="0"/>
          </a:p>
          <a:p>
            <a:r>
              <a:rPr lang="ru-RU" b="1" dirty="0" smtClean="0"/>
              <a:t> 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3214678" y="4286256"/>
            <a:ext cx="357190" cy="28575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bg1"/>
                </a:solidFill>
              </a:rPr>
              <a:t>Н</a:t>
            </a:r>
            <a:endParaRPr lang="ru-RU" sz="1200" b="1" dirty="0">
              <a:solidFill>
                <a:schemeClr val="bg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072198" y="4572008"/>
            <a:ext cx="357190" cy="28575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bg1"/>
                </a:solidFill>
              </a:rPr>
              <a:t>Н</a:t>
            </a:r>
            <a:endParaRPr lang="ru-RU" sz="1200" b="1" dirty="0">
              <a:solidFill>
                <a:schemeClr val="bg1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715008" y="4572008"/>
            <a:ext cx="357190" cy="28575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bg1"/>
                </a:solidFill>
              </a:rPr>
              <a:t>И</a:t>
            </a:r>
            <a:endParaRPr lang="ru-RU" sz="1200" b="1" dirty="0">
              <a:solidFill>
                <a:schemeClr val="bg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357818" y="4572008"/>
            <a:ext cx="357190" cy="28575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bg1"/>
                </a:solidFill>
              </a:rPr>
              <a:t>К</a:t>
            </a:r>
            <a:endParaRPr lang="ru-RU" sz="1200" b="1" dirty="0">
              <a:solidFill>
                <a:schemeClr val="bg1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000628" y="4572008"/>
            <a:ext cx="357190" cy="28575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bg1"/>
                </a:solidFill>
              </a:rPr>
              <a:t>Л</a:t>
            </a:r>
            <a:endParaRPr lang="ru-RU" sz="1200" b="1" dirty="0">
              <a:solidFill>
                <a:schemeClr val="bg1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643438" y="4572008"/>
            <a:ext cx="357190" cy="28575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bg1"/>
                </a:solidFill>
              </a:rPr>
              <a:t>Е</a:t>
            </a:r>
            <a:endParaRPr lang="ru-RU" sz="1200" b="1" dirty="0">
              <a:solidFill>
                <a:schemeClr val="bg1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929058" y="4572008"/>
            <a:ext cx="357190" cy="28575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bg1"/>
                </a:solidFill>
              </a:rPr>
              <a:t>О</a:t>
            </a:r>
            <a:endParaRPr lang="ru-RU" sz="1200" b="1" dirty="0">
              <a:solidFill>
                <a:schemeClr val="bg1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3571868" y="4572008"/>
            <a:ext cx="357190" cy="28575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bg1"/>
                </a:solidFill>
              </a:rPr>
              <a:t>М</a:t>
            </a:r>
            <a:endParaRPr lang="ru-RU" sz="1200" b="1" dirty="0">
              <a:solidFill>
                <a:schemeClr val="bg1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3214678" y="4572008"/>
            <a:ext cx="357190" cy="28575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bg1"/>
                </a:solidFill>
              </a:rPr>
              <a:t>А</a:t>
            </a:r>
            <a:endParaRPr lang="ru-RU" sz="1200" b="1" dirty="0">
              <a:solidFill>
                <a:schemeClr val="bg1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2857488" y="4572008"/>
            <a:ext cx="357190" cy="28575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bg1"/>
                </a:solidFill>
              </a:rPr>
              <a:t>С</a:t>
            </a:r>
            <a:endParaRPr lang="ru-RU" sz="1200" b="1" dirty="0">
              <a:solidFill>
                <a:schemeClr val="bg1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4643438" y="4857760"/>
            <a:ext cx="357190" cy="28575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bg1"/>
                </a:solidFill>
              </a:rPr>
              <a:t>В</a:t>
            </a:r>
            <a:endParaRPr lang="ru-RU" sz="1200" b="1" dirty="0">
              <a:solidFill>
                <a:schemeClr val="bg1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3929058" y="4857760"/>
            <a:ext cx="357190" cy="28575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bg1"/>
                </a:solidFill>
              </a:rPr>
              <a:t>Ч</a:t>
            </a:r>
            <a:endParaRPr lang="ru-RU" sz="1200" b="1" dirty="0">
              <a:solidFill>
                <a:schemeClr val="bg1"/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2857488" y="4857760"/>
            <a:ext cx="357190" cy="28575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bg1"/>
                </a:solidFill>
              </a:rPr>
              <a:t>Т</a:t>
            </a:r>
            <a:endParaRPr lang="ru-RU" sz="1200" b="1" dirty="0">
              <a:solidFill>
                <a:schemeClr val="bg1"/>
              </a:solidFill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3214678" y="4857760"/>
            <a:ext cx="357190" cy="28575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bg1"/>
                </a:solidFill>
              </a:rPr>
              <a:t>Ю</a:t>
            </a:r>
            <a:endParaRPr lang="ru-RU" sz="1200" b="1" dirty="0">
              <a:solidFill>
                <a:schemeClr val="bg1"/>
              </a:solidFill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3571868" y="4857760"/>
            <a:ext cx="357190" cy="28575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bg1"/>
                </a:solidFill>
              </a:rPr>
              <a:t>Т</a:t>
            </a:r>
            <a:endParaRPr lang="ru-RU" sz="1200" b="1" dirty="0">
              <a:solidFill>
                <a:schemeClr val="bg1"/>
              </a:solidFill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3571868" y="5143512"/>
            <a:ext cx="357190" cy="28575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bg1"/>
                </a:solidFill>
              </a:rPr>
              <a:t>К</a:t>
            </a:r>
            <a:endParaRPr lang="ru-RU" sz="1200" b="1" dirty="0">
              <a:solidFill>
                <a:schemeClr val="bg1"/>
              </a:solidFill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3214678" y="5715016"/>
            <a:ext cx="357190" cy="28575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bg1"/>
                </a:solidFill>
              </a:rPr>
              <a:t>С</a:t>
            </a:r>
            <a:endParaRPr lang="ru-RU" sz="1200" b="1" dirty="0">
              <a:solidFill>
                <a:schemeClr val="bg1"/>
              </a:solidFill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3214678" y="5429264"/>
            <a:ext cx="357190" cy="28575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bg1"/>
                </a:solidFill>
              </a:rPr>
              <a:t>Т</a:t>
            </a:r>
            <a:endParaRPr lang="ru-RU" sz="1200" b="1" dirty="0">
              <a:solidFill>
                <a:schemeClr val="bg1"/>
              </a:solidFill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4643438" y="6000768"/>
            <a:ext cx="357190" cy="28575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bg1"/>
                </a:solidFill>
              </a:rPr>
              <a:t>О</a:t>
            </a:r>
            <a:endParaRPr lang="ru-RU" sz="1200" b="1" dirty="0">
              <a:solidFill>
                <a:schemeClr val="bg1"/>
              </a:solidFill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3214678" y="6000768"/>
            <a:ext cx="357190" cy="28575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bg1"/>
                </a:solidFill>
              </a:rPr>
              <a:t>О</a:t>
            </a:r>
            <a:endParaRPr lang="ru-RU" sz="1200" b="1" dirty="0">
              <a:solidFill>
                <a:schemeClr val="bg1"/>
              </a:solidFill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2857488" y="6000768"/>
            <a:ext cx="357190" cy="28575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bg1"/>
                </a:solidFill>
              </a:rPr>
              <a:t>В</a:t>
            </a:r>
            <a:endParaRPr lang="ru-RU" sz="1200" b="1" dirty="0">
              <a:solidFill>
                <a:schemeClr val="bg1"/>
              </a:solidFill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5000628" y="6000768"/>
            <a:ext cx="357190" cy="28575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bg1"/>
                </a:solidFill>
              </a:rPr>
              <a:t>Й</a:t>
            </a:r>
            <a:endParaRPr lang="ru-RU" sz="1200" b="1" dirty="0">
              <a:solidFill>
                <a:schemeClr val="bg1"/>
              </a:solidFill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3571868" y="6000768"/>
            <a:ext cx="357190" cy="28575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bg1"/>
                </a:solidFill>
              </a:rPr>
              <a:t>Д</a:t>
            </a:r>
            <a:endParaRPr lang="ru-RU" sz="1200" b="1" dirty="0">
              <a:solidFill>
                <a:schemeClr val="bg1"/>
              </a:solidFill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3929058" y="6000768"/>
            <a:ext cx="357190" cy="28575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bg1"/>
                </a:solidFill>
              </a:rPr>
              <a:t>Я</a:t>
            </a:r>
            <a:endParaRPr lang="ru-RU" sz="1200" b="1" dirty="0">
              <a:solidFill>
                <a:schemeClr val="bg1"/>
              </a:solidFill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5357818" y="5143512"/>
            <a:ext cx="357190" cy="28575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bg1"/>
                </a:solidFill>
              </a:rPr>
              <a:t>К</a:t>
            </a:r>
            <a:endParaRPr lang="ru-RU" sz="1200" b="1" dirty="0">
              <a:solidFill>
                <a:schemeClr val="bg1"/>
              </a:solidFill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5000628" y="5143512"/>
            <a:ext cx="357190" cy="28575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bg1"/>
                </a:solidFill>
              </a:rPr>
              <a:t>И</a:t>
            </a:r>
            <a:endParaRPr lang="ru-RU" sz="1200" b="1" dirty="0">
              <a:solidFill>
                <a:schemeClr val="bg1"/>
              </a:solidFill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4643438" y="5143512"/>
            <a:ext cx="357190" cy="28575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bg1"/>
                </a:solidFill>
              </a:rPr>
              <a:t>Л</a:t>
            </a:r>
            <a:endParaRPr lang="ru-RU" sz="1200" b="1" dirty="0">
              <a:solidFill>
                <a:schemeClr val="bg1"/>
              </a:solidFill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3929058" y="5143512"/>
            <a:ext cx="357190" cy="28575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bg1"/>
                </a:solidFill>
              </a:rPr>
              <a:t>А</a:t>
            </a:r>
            <a:endParaRPr lang="ru-RU" sz="1200" b="1" dirty="0">
              <a:solidFill>
                <a:schemeClr val="bg1"/>
              </a:solidFill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3929058" y="5429264"/>
            <a:ext cx="357190" cy="28575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bg1"/>
                </a:solidFill>
              </a:rPr>
              <a:t>И</a:t>
            </a:r>
            <a:endParaRPr lang="ru-RU" sz="1200" b="1" dirty="0">
              <a:solidFill>
                <a:schemeClr val="bg1"/>
              </a:solidFill>
            </a:endParaRPr>
          </a:p>
        </p:txBody>
      </p:sp>
      <p:sp>
        <p:nvSpPr>
          <p:cNvPr id="34" name="Прямоугольник 33"/>
          <p:cNvSpPr/>
          <p:nvPr/>
        </p:nvSpPr>
        <p:spPr>
          <a:xfrm>
            <a:off x="3571868" y="5429264"/>
            <a:ext cx="357190" cy="28575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bg1"/>
                </a:solidFill>
              </a:rPr>
              <a:t>В</a:t>
            </a:r>
            <a:endParaRPr lang="ru-RU" sz="1200" b="1" dirty="0">
              <a:solidFill>
                <a:schemeClr val="bg1"/>
              </a:solidFill>
            </a:endParaRPr>
          </a:p>
        </p:txBody>
      </p:sp>
      <p:sp>
        <p:nvSpPr>
          <p:cNvPr id="35" name="Прямоугольник 34"/>
          <p:cNvSpPr/>
          <p:nvPr/>
        </p:nvSpPr>
        <p:spPr>
          <a:xfrm>
            <a:off x="5357818" y="5429264"/>
            <a:ext cx="357190" cy="28575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bg1"/>
                </a:solidFill>
              </a:rPr>
              <a:t>Р</a:t>
            </a:r>
            <a:endParaRPr lang="ru-RU" sz="1200" b="1" dirty="0">
              <a:solidFill>
                <a:schemeClr val="bg1"/>
              </a:solidFill>
            </a:endParaRPr>
          </a:p>
        </p:txBody>
      </p:sp>
      <p:sp>
        <p:nvSpPr>
          <p:cNvPr id="36" name="Прямоугольник 35"/>
          <p:cNvSpPr/>
          <p:nvPr/>
        </p:nvSpPr>
        <p:spPr>
          <a:xfrm>
            <a:off x="5000628" y="5429264"/>
            <a:ext cx="357190" cy="28575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bg1"/>
                </a:solidFill>
              </a:rPr>
              <a:t>Е</a:t>
            </a:r>
            <a:endParaRPr lang="ru-RU" sz="1200" b="1" dirty="0">
              <a:solidFill>
                <a:schemeClr val="bg1"/>
              </a:solidFill>
            </a:endParaRPr>
          </a:p>
        </p:txBody>
      </p:sp>
      <p:sp>
        <p:nvSpPr>
          <p:cNvPr id="37" name="Прямоугольник 36"/>
          <p:cNvSpPr/>
          <p:nvPr/>
        </p:nvSpPr>
        <p:spPr>
          <a:xfrm>
            <a:off x="4643438" y="5429264"/>
            <a:ext cx="357190" cy="28575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bg1"/>
                </a:solidFill>
              </a:rPr>
              <a:t>Т</a:t>
            </a:r>
            <a:endParaRPr lang="ru-RU" sz="1200" b="1" dirty="0">
              <a:solidFill>
                <a:schemeClr val="bg1"/>
              </a:solidFill>
            </a:endParaRPr>
          </a:p>
        </p:txBody>
      </p:sp>
      <p:sp>
        <p:nvSpPr>
          <p:cNvPr id="38" name="Прямоугольник 37"/>
          <p:cNvSpPr/>
          <p:nvPr/>
        </p:nvSpPr>
        <p:spPr>
          <a:xfrm>
            <a:off x="5715008" y="5715016"/>
            <a:ext cx="357190" cy="28575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bg1"/>
                </a:solidFill>
              </a:rPr>
              <a:t>А</a:t>
            </a:r>
            <a:endParaRPr lang="ru-RU" sz="1200" b="1" dirty="0">
              <a:solidFill>
                <a:schemeClr val="bg1"/>
              </a:solidFill>
            </a:endParaRPr>
          </a:p>
        </p:txBody>
      </p:sp>
      <p:sp>
        <p:nvSpPr>
          <p:cNvPr id="39" name="Прямоугольник 38"/>
          <p:cNvSpPr/>
          <p:nvPr/>
        </p:nvSpPr>
        <p:spPr>
          <a:xfrm>
            <a:off x="5357818" y="5715016"/>
            <a:ext cx="357190" cy="28575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bg1"/>
                </a:solidFill>
              </a:rPr>
              <a:t>З</a:t>
            </a:r>
            <a:endParaRPr lang="ru-RU" sz="1200" b="1" dirty="0">
              <a:solidFill>
                <a:schemeClr val="bg1"/>
              </a:solidFill>
            </a:endParaRPr>
          </a:p>
        </p:txBody>
      </p:sp>
      <p:sp>
        <p:nvSpPr>
          <p:cNvPr id="40" name="Прямоугольник 39"/>
          <p:cNvSpPr/>
          <p:nvPr/>
        </p:nvSpPr>
        <p:spPr>
          <a:xfrm>
            <a:off x="5000628" y="5715016"/>
            <a:ext cx="357190" cy="28575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bg1"/>
                </a:solidFill>
              </a:rPr>
              <a:t>О</a:t>
            </a:r>
            <a:endParaRPr lang="ru-RU" sz="1200" b="1" dirty="0">
              <a:solidFill>
                <a:schemeClr val="bg1"/>
              </a:solidFill>
            </a:endParaRPr>
          </a:p>
        </p:txBody>
      </p:sp>
      <p:sp>
        <p:nvSpPr>
          <p:cNvPr id="41" name="Прямоугольник 40"/>
          <p:cNvSpPr/>
          <p:nvPr/>
        </p:nvSpPr>
        <p:spPr>
          <a:xfrm>
            <a:off x="4643438" y="5715016"/>
            <a:ext cx="357190" cy="28575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bg1"/>
                </a:solidFill>
              </a:rPr>
              <a:t>К</a:t>
            </a:r>
            <a:endParaRPr lang="ru-RU" sz="1200" b="1" dirty="0">
              <a:solidFill>
                <a:schemeClr val="bg1"/>
              </a:solidFill>
            </a:endParaRPr>
          </a:p>
        </p:txBody>
      </p:sp>
      <p:sp>
        <p:nvSpPr>
          <p:cNvPr id="42" name="Прямоугольник 41"/>
          <p:cNvSpPr/>
          <p:nvPr/>
        </p:nvSpPr>
        <p:spPr>
          <a:xfrm>
            <a:off x="3929058" y="5715016"/>
            <a:ext cx="357190" cy="28575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bg1"/>
                </a:solidFill>
              </a:rPr>
              <a:t>Р</a:t>
            </a:r>
            <a:endParaRPr lang="ru-RU" sz="1200" b="1" dirty="0">
              <a:solidFill>
                <a:schemeClr val="bg1"/>
              </a:solidFill>
            </a:endParaRPr>
          </a:p>
        </p:txBody>
      </p:sp>
      <p:sp>
        <p:nvSpPr>
          <p:cNvPr id="43" name="Прямоугольник 42"/>
          <p:cNvSpPr/>
          <p:nvPr/>
        </p:nvSpPr>
        <p:spPr>
          <a:xfrm>
            <a:off x="3571868" y="5715016"/>
            <a:ext cx="357190" cy="28575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bg1"/>
                </a:solidFill>
              </a:rPr>
              <a:t>Т</a:t>
            </a:r>
            <a:endParaRPr lang="ru-RU" sz="1200" b="1" dirty="0">
              <a:solidFill>
                <a:schemeClr val="bg1"/>
              </a:solidFill>
            </a:endParaRPr>
          </a:p>
        </p:txBody>
      </p:sp>
      <p:sp>
        <p:nvSpPr>
          <p:cNvPr id="44" name="Прямоугольник 43"/>
          <p:cNvSpPr/>
          <p:nvPr/>
        </p:nvSpPr>
        <p:spPr>
          <a:xfrm>
            <a:off x="4286248" y="2571744"/>
            <a:ext cx="357190" cy="28575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ln w="3175">
                  <a:solidFill>
                    <a:schemeClr val="accent2">
                      <a:lumMod val="75000"/>
                    </a:schemeClr>
                  </a:solidFill>
                </a:ln>
                <a:solidFill>
                  <a:schemeClr val="accent2">
                    <a:lumMod val="75000"/>
                  </a:schemeClr>
                </a:solidFill>
              </a:rPr>
              <a:t>С</a:t>
            </a:r>
            <a:endParaRPr lang="ru-RU" sz="1200" b="1" dirty="0">
              <a:ln w="3175">
                <a:solidFill>
                  <a:schemeClr val="accent2">
                    <a:lumMod val="75000"/>
                  </a:schemeClr>
                </a:solidFill>
              </a:ln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45" name="Прямоугольник 44"/>
          <p:cNvSpPr/>
          <p:nvPr/>
        </p:nvSpPr>
        <p:spPr>
          <a:xfrm>
            <a:off x="4286248" y="1428736"/>
            <a:ext cx="357190" cy="28575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ln w="3175">
                  <a:solidFill>
                    <a:srgbClr val="7030A0"/>
                  </a:solidFill>
                </a:ln>
                <a:solidFill>
                  <a:srgbClr val="7030A0"/>
                </a:solidFill>
              </a:rPr>
              <a:t>С</a:t>
            </a:r>
            <a:endParaRPr lang="ru-RU" sz="1200" b="1" dirty="0">
              <a:ln w="3175">
                <a:solidFill>
                  <a:srgbClr val="7030A0"/>
                </a:solidFill>
              </a:ln>
              <a:solidFill>
                <a:srgbClr val="7030A0"/>
              </a:solidFill>
            </a:endParaRPr>
          </a:p>
        </p:txBody>
      </p:sp>
      <p:sp>
        <p:nvSpPr>
          <p:cNvPr id="46" name="Прямоугольник 45"/>
          <p:cNvSpPr/>
          <p:nvPr/>
        </p:nvSpPr>
        <p:spPr>
          <a:xfrm>
            <a:off x="4286248" y="1142984"/>
            <a:ext cx="357190" cy="28575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ln w="3175">
                  <a:solidFill>
                    <a:srgbClr val="7030A0"/>
                  </a:solidFill>
                </a:ln>
                <a:solidFill>
                  <a:srgbClr val="7030A0"/>
                </a:solidFill>
              </a:rPr>
              <a:t>Н</a:t>
            </a:r>
            <a:endParaRPr lang="ru-RU" sz="1200" b="1" dirty="0">
              <a:ln w="3175">
                <a:solidFill>
                  <a:srgbClr val="7030A0"/>
                </a:solidFill>
              </a:ln>
              <a:solidFill>
                <a:srgbClr val="7030A0"/>
              </a:solidFill>
            </a:endParaRPr>
          </a:p>
        </p:txBody>
      </p:sp>
      <p:sp>
        <p:nvSpPr>
          <p:cNvPr id="47" name="Прямоугольник 46"/>
          <p:cNvSpPr/>
          <p:nvPr/>
        </p:nvSpPr>
        <p:spPr>
          <a:xfrm>
            <a:off x="4286248" y="857232"/>
            <a:ext cx="357190" cy="28575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ln w="3175">
                  <a:solidFill>
                    <a:srgbClr val="7030A0"/>
                  </a:solidFill>
                </a:ln>
                <a:solidFill>
                  <a:srgbClr val="7030A0"/>
                </a:solidFill>
              </a:rPr>
              <a:t>А</a:t>
            </a:r>
            <a:endParaRPr lang="ru-RU" sz="1200" b="1" dirty="0">
              <a:ln w="3175">
                <a:solidFill>
                  <a:srgbClr val="7030A0"/>
                </a:solidFill>
              </a:ln>
              <a:solidFill>
                <a:srgbClr val="7030A0"/>
              </a:solidFill>
            </a:endParaRPr>
          </a:p>
        </p:txBody>
      </p:sp>
      <p:sp>
        <p:nvSpPr>
          <p:cNvPr id="48" name="Прямоугольник 47"/>
          <p:cNvSpPr/>
          <p:nvPr/>
        </p:nvSpPr>
        <p:spPr>
          <a:xfrm>
            <a:off x="4286248" y="4000504"/>
            <a:ext cx="357190" cy="28575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ln w="3175">
                  <a:solidFill>
                    <a:srgbClr val="7030A0"/>
                  </a:solidFill>
                </a:ln>
                <a:solidFill>
                  <a:srgbClr val="7030A0"/>
                </a:solidFill>
              </a:rPr>
              <a:t>А</a:t>
            </a:r>
            <a:endParaRPr lang="ru-RU" sz="1200" b="1" dirty="0">
              <a:ln w="3175">
                <a:solidFill>
                  <a:srgbClr val="7030A0"/>
                </a:solidFill>
              </a:ln>
              <a:solidFill>
                <a:srgbClr val="7030A0"/>
              </a:solidFill>
            </a:endParaRPr>
          </a:p>
        </p:txBody>
      </p:sp>
      <p:sp>
        <p:nvSpPr>
          <p:cNvPr id="49" name="Прямоугольник 48"/>
          <p:cNvSpPr/>
          <p:nvPr/>
        </p:nvSpPr>
        <p:spPr>
          <a:xfrm>
            <a:off x="4286248" y="4286256"/>
            <a:ext cx="357190" cy="28575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ln w="3175">
                  <a:solidFill>
                    <a:srgbClr val="7030A0"/>
                  </a:solidFill>
                </a:ln>
                <a:solidFill>
                  <a:srgbClr val="7030A0"/>
                </a:solidFill>
              </a:rPr>
              <a:t>Н</a:t>
            </a:r>
            <a:endParaRPr lang="ru-RU" sz="1200" b="1" dirty="0">
              <a:ln w="3175">
                <a:solidFill>
                  <a:srgbClr val="7030A0"/>
                </a:solidFill>
              </a:ln>
              <a:solidFill>
                <a:srgbClr val="7030A0"/>
              </a:solidFill>
            </a:endParaRPr>
          </a:p>
        </p:txBody>
      </p:sp>
      <p:sp>
        <p:nvSpPr>
          <p:cNvPr id="50" name="Прямоугольник 49"/>
          <p:cNvSpPr/>
          <p:nvPr/>
        </p:nvSpPr>
        <p:spPr>
          <a:xfrm>
            <a:off x="4286248" y="4572008"/>
            <a:ext cx="357190" cy="28575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ln w="3175">
                  <a:solidFill>
                    <a:srgbClr val="7030A0"/>
                  </a:solidFill>
                </a:ln>
                <a:solidFill>
                  <a:srgbClr val="7030A0"/>
                </a:solidFill>
              </a:rPr>
              <a:t>Д</a:t>
            </a:r>
            <a:endParaRPr lang="ru-RU" sz="1200" b="1" dirty="0">
              <a:ln w="3175">
                <a:solidFill>
                  <a:srgbClr val="7030A0"/>
                </a:solidFill>
              </a:ln>
              <a:solidFill>
                <a:srgbClr val="7030A0"/>
              </a:solidFill>
            </a:endParaRPr>
          </a:p>
        </p:txBody>
      </p:sp>
      <p:sp>
        <p:nvSpPr>
          <p:cNvPr id="51" name="Прямоугольник 50"/>
          <p:cNvSpPr/>
          <p:nvPr/>
        </p:nvSpPr>
        <p:spPr>
          <a:xfrm>
            <a:off x="4286248" y="4857760"/>
            <a:ext cx="357190" cy="28575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ln w="3175">
                  <a:solidFill>
                    <a:srgbClr val="7030A0"/>
                  </a:solidFill>
                </a:ln>
                <a:solidFill>
                  <a:srgbClr val="7030A0"/>
                </a:solidFill>
              </a:rPr>
              <a:t>Е</a:t>
            </a:r>
            <a:endParaRPr lang="ru-RU" sz="1200" b="1" dirty="0">
              <a:ln w="3175">
                <a:solidFill>
                  <a:srgbClr val="7030A0"/>
                </a:solidFill>
              </a:ln>
              <a:solidFill>
                <a:srgbClr val="7030A0"/>
              </a:solidFill>
            </a:endParaRPr>
          </a:p>
        </p:txBody>
      </p:sp>
      <p:sp>
        <p:nvSpPr>
          <p:cNvPr id="52" name="Прямоугольник 51"/>
          <p:cNvSpPr/>
          <p:nvPr/>
        </p:nvSpPr>
        <p:spPr>
          <a:xfrm>
            <a:off x="4286248" y="6000768"/>
            <a:ext cx="357190" cy="28575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ln w="3175">
                  <a:solidFill>
                    <a:srgbClr val="7030A0"/>
                  </a:solidFill>
                </a:ln>
                <a:solidFill>
                  <a:srgbClr val="7030A0"/>
                </a:solidFill>
              </a:rPr>
              <a:t>Н</a:t>
            </a:r>
            <a:endParaRPr lang="ru-RU" sz="1200" b="1" dirty="0">
              <a:ln w="3175">
                <a:solidFill>
                  <a:srgbClr val="7030A0"/>
                </a:solidFill>
              </a:ln>
              <a:solidFill>
                <a:srgbClr val="7030A0"/>
              </a:solidFill>
            </a:endParaRPr>
          </a:p>
        </p:txBody>
      </p:sp>
      <p:sp>
        <p:nvSpPr>
          <p:cNvPr id="53" name="Прямоугольник 52"/>
          <p:cNvSpPr/>
          <p:nvPr/>
        </p:nvSpPr>
        <p:spPr>
          <a:xfrm>
            <a:off x="4286248" y="5715016"/>
            <a:ext cx="357190" cy="28575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ln w="3175">
                  <a:solidFill>
                    <a:srgbClr val="7030A0"/>
                  </a:solidFill>
                </a:ln>
                <a:solidFill>
                  <a:srgbClr val="7030A0"/>
                </a:solidFill>
              </a:rPr>
              <a:t>Е</a:t>
            </a:r>
            <a:endParaRPr lang="ru-RU" sz="1200" b="1" dirty="0">
              <a:ln w="3175">
                <a:solidFill>
                  <a:srgbClr val="7030A0"/>
                </a:solidFill>
              </a:ln>
              <a:solidFill>
                <a:srgbClr val="7030A0"/>
              </a:solidFill>
            </a:endParaRPr>
          </a:p>
        </p:txBody>
      </p:sp>
      <p:sp>
        <p:nvSpPr>
          <p:cNvPr id="54" name="Прямоугольник 53"/>
          <p:cNvSpPr/>
          <p:nvPr/>
        </p:nvSpPr>
        <p:spPr>
          <a:xfrm>
            <a:off x="4286248" y="5429264"/>
            <a:ext cx="357190" cy="28575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ln w="3175">
                  <a:solidFill>
                    <a:srgbClr val="7030A0"/>
                  </a:solidFill>
                </a:ln>
                <a:solidFill>
                  <a:srgbClr val="7030A0"/>
                </a:solidFill>
              </a:rPr>
              <a:t>С</a:t>
            </a:r>
            <a:endParaRPr lang="ru-RU" sz="1200" b="1" dirty="0">
              <a:ln w="3175">
                <a:solidFill>
                  <a:srgbClr val="7030A0"/>
                </a:solidFill>
              </a:ln>
              <a:solidFill>
                <a:srgbClr val="7030A0"/>
              </a:solidFill>
            </a:endParaRPr>
          </a:p>
        </p:txBody>
      </p:sp>
      <p:sp>
        <p:nvSpPr>
          <p:cNvPr id="55" name="Прямоугольник 54"/>
          <p:cNvSpPr/>
          <p:nvPr/>
        </p:nvSpPr>
        <p:spPr>
          <a:xfrm>
            <a:off x="4286248" y="5143512"/>
            <a:ext cx="357190" cy="28575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ln w="3175">
                  <a:solidFill>
                    <a:srgbClr val="7030A0"/>
                  </a:solidFill>
                </a:ln>
                <a:solidFill>
                  <a:srgbClr val="7030A0"/>
                </a:solidFill>
              </a:rPr>
              <a:t>Р</a:t>
            </a:r>
            <a:endParaRPr lang="ru-RU" sz="1200" b="1" dirty="0">
              <a:ln w="3175">
                <a:solidFill>
                  <a:srgbClr val="7030A0"/>
                </a:solidFill>
              </a:ln>
              <a:solidFill>
                <a:srgbClr val="7030A0"/>
              </a:solidFill>
            </a:endParaRPr>
          </a:p>
        </p:txBody>
      </p:sp>
      <p:sp>
        <p:nvSpPr>
          <p:cNvPr id="56" name="Прямоугольник 55"/>
          <p:cNvSpPr/>
          <p:nvPr/>
        </p:nvSpPr>
        <p:spPr>
          <a:xfrm>
            <a:off x="4286248" y="571480"/>
            <a:ext cx="357190" cy="28575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ln w="3175">
                  <a:solidFill>
                    <a:srgbClr val="7030A0"/>
                  </a:solidFill>
                </a:ln>
                <a:solidFill>
                  <a:srgbClr val="7030A0"/>
                </a:solidFill>
              </a:rPr>
              <a:t>Х</a:t>
            </a:r>
            <a:endParaRPr lang="ru-RU" sz="1200" b="1" dirty="0">
              <a:ln w="3175">
                <a:solidFill>
                  <a:srgbClr val="7030A0"/>
                </a:solidFill>
              </a:ln>
              <a:solidFill>
                <a:srgbClr val="7030A0"/>
              </a:solidFill>
            </a:endParaRPr>
          </a:p>
        </p:txBody>
      </p:sp>
      <p:sp>
        <p:nvSpPr>
          <p:cNvPr id="57" name="Прямоугольник 56"/>
          <p:cNvSpPr/>
          <p:nvPr/>
        </p:nvSpPr>
        <p:spPr>
          <a:xfrm>
            <a:off x="4286248" y="3714752"/>
            <a:ext cx="357190" cy="28575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ln w="3175">
                  <a:solidFill>
                    <a:schemeClr val="accent2">
                      <a:lumMod val="75000"/>
                    </a:schemeClr>
                  </a:solidFill>
                </a:ln>
                <a:solidFill>
                  <a:schemeClr val="accent2">
                    <a:lumMod val="75000"/>
                  </a:schemeClr>
                </a:solidFill>
              </a:rPr>
              <a:t>Н</a:t>
            </a:r>
            <a:endParaRPr lang="ru-RU" sz="1200" b="1" dirty="0">
              <a:ln w="3175">
                <a:solidFill>
                  <a:schemeClr val="accent2">
                    <a:lumMod val="75000"/>
                  </a:schemeClr>
                </a:solidFill>
              </a:ln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58" name="Прямоугольник 57"/>
          <p:cNvSpPr/>
          <p:nvPr/>
        </p:nvSpPr>
        <p:spPr>
          <a:xfrm>
            <a:off x="4286248" y="1714488"/>
            <a:ext cx="357190" cy="28575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ln w="3175">
                  <a:solidFill>
                    <a:schemeClr val="accent2">
                      <a:lumMod val="75000"/>
                    </a:schemeClr>
                  </a:solidFill>
                </a:ln>
                <a:solidFill>
                  <a:schemeClr val="accent2">
                    <a:lumMod val="75000"/>
                  </a:schemeClr>
                </a:solidFill>
              </a:rPr>
              <a:t>К</a:t>
            </a:r>
            <a:endParaRPr lang="ru-RU" sz="1200" b="1" dirty="0">
              <a:ln w="3175">
                <a:solidFill>
                  <a:schemeClr val="accent2">
                    <a:lumMod val="75000"/>
                  </a:schemeClr>
                </a:solidFill>
              </a:ln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59" name="Прямоугольник 58"/>
          <p:cNvSpPr/>
          <p:nvPr/>
        </p:nvSpPr>
        <p:spPr>
          <a:xfrm>
            <a:off x="4286248" y="2000240"/>
            <a:ext cx="357190" cy="28575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ln w="3175">
                  <a:solidFill>
                    <a:schemeClr val="accent2">
                      <a:lumMod val="75000"/>
                    </a:schemeClr>
                  </a:solidFill>
                </a:ln>
                <a:solidFill>
                  <a:schemeClr val="accent2">
                    <a:lumMod val="75000"/>
                  </a:schemeClr>
                </a:solidFill>
              </a:rPr>
              <a:t>Р</a:t>
            </a:r>
            <a:endParaRPr lang="ru-RU" sz="1200" b="1" dirty="0">
              <a:ln w="3175">
                <a:solidFill>
                  <a:schemeClr val="accent2">
                    <a:lumMod val="75000"/>
                  </a:schemeClr>
                </a:solidFill>
              </a:ln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60" name="Прямоугольник 59"/>
          <p:cNvSpPr/>
          <p:nvPr/>
        </p:nvSpPr>
        <p:spPr>
          <a:xfrm>
            <a:off x="4286248" y="2285992"/>
            <a:ext cx="357190" cy="28575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ln w="3175">
                  <a:solidFill>
                    <a:schemeClr val="accent2">
                      <a:lumMod val="75000"/>
                    </a:schemeClr>
                  </a:solidFill>
                </a:ln>
                <a:solidFill>
                  <a:schemeClr val="accent2">
                    <a:lumMod val="75000"/>
                  </a:schemeClr>
                </a:solidFill>
              </a:rPr>
              <a:t>И</a:t>
            </a:r>
            <a:endParaRPr lang="ru-RU" sz="1200" b="1" dirty="0">
              <a:ln w="3175">
                <a:solidFill>
                  <a:schemeClr val="accent2">
                    <a:lumMod val="75000"/>
                  </a:schemeClr>
                </a:solidFill>
              </a:ln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61" name="Прямоугольник 60"/>
          <p:cNvSpPr/>
          <p:nvPr/>
        </p:nvSpPr>
        <p:spPr>
          <a:xfrm>
            <a:off x="4286248" y="3143248"/>
            <a:ext cx="357190" cy="28575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ln w="3175">
                  <a:solidFill>
                    <a:schemeClr val="accent2">
                      <a:lumMod val="75000"/>
                    </a:schemeClr>
                  </a:solidFill>
                </a:ln>
                <a:solidFill>
                  <a:schemeClr val="accent2">
                    <a:lumMod val="75000"/>
                  </a:schemeClr>
                </a:solidFill>
              </a:rPr>
              <a:t>И</a:t>
            </a:r>
            <a:endParaRPr lang="ru-RU" sz="1200" b="1" dirty="0">
              <a:ln w="3175">
                <a:solidFill>
                  <a:schemeClr val="accent2">
                    <a:lumMod val="75000"/>
                  </a:schemeClr>
                </a:solidFill>
              </a:ln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62" name="Прямоугольник 61"/>
          <p:cNvSpPr/>
          <p:nvPr/>
        </p:nvSpPr>
        <p:spPr>
          <a:xfrm>
            <a:off x="4286248" y="3429000"/>
            <a:ext cx="357190" cy="28575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ln w="3175">
                  <a:solidFill>
                    <a:schemeClr val="accent2">
                      <a:lumMod val="75000"/>
                    </a:schemeClr>
                  </a:solidFill>
                </a:ln>
                <a:solidFill>
                  <a:schemeClr val="accent2">
                    <a:lumMod val="75000"/>
                  </a:schemeClr>
                </a:solidFill>
              </a:rPr>
              <a:t>А</a:t>
            </a:r>
            <a:endParaRPr lang="ru-RU" sz="1200" b="1" dirty="0">
              <a:ln w="3175">
                <a:solidFill>
                  <a:schemeClr val="accent2">
                    <a:lumMod val="75000"/>
                  </a:schemeClr>
                </a:solidFill>
              </a:ln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63" name="Прямоугольник 62"/>
          <p:cNvSpPr/>
          <p:nvPr/>
        </p:nvSpPr>
        <p:spPr>
          <a:xfrm>
            <a:off x="4286248" y="2857496"/>
            <a:ext cx="357190" cy="28575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ln w="3175">
                  <a:solidFill>
                    <a:schemeClr val="accent2">
                      <a:lumMod val="75000"/>
                    </a:schemeClr>
                  </a:solidFill>
                </a:ln>
                <a:solidFill>
                  <a:schemeClr val="accent2">
                    <a:lumMod val="75000"/>
                  </a:schemeClr>
                </a:solidFill>
              </a:rPr>
              <a:t>Т</a:t>
            </a:r>
            <a:endParaRPr lang="ru-RU" sz="1200" b="1" dirty="0">
              <a:ln w="3175">
                <a:solidFill>
                  <a:schemeClr val="accent2">
                    <a:lumMod val="75000"/>
                  </a:schemeClr>
                </a:solidFill>
              </a:ln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64" name="Прямоугольник 63"/>
          <p:cNvSpPr/>
          <p:nvPr/>
        </p:nvSpPr>
        <p:spPr>
          <a:xfrm>
            <a:off x="2500298" y="857232"/>
            <a:ext cx="357190" cy="28575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bg1"/>
                </a:solidFill>
              </a:rPr>
              <a:t>М</a:t>
            </a:r>
            <a:endParaRPr lang="ru-RU" sz="1200" b="1" dirty="0">
              <a:solidFill>
                <a:schemeClr val="bg1"/>
              </a:solidFill>
            </a:endParaRPr>
          </a:p>
        </p:txBody>
      </p:sp>
      <p:sp>
        <p:nvSpPr>
          <p:cNvPr id="65" name="Прямоугольник 64"/>
          <p:cNvSpPr/>
          <p:nvPr/>
        </p:nvSpPr>
        <p:spPr>
          <a:xfrm>
            <a:off x="2857488" y="857232"/>
            <a:ext cx="357190" cy="28575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bg1"/>
                </a:solidFill>
              </a:rPr>
              <a:t>И</a:t>
            </a:r>
            <a:endParaRPr lang="ru-RU" sz="1200" b="1" dirty="0">
              <a:solidFill>
                <a:schemeClr val="bg1"/>
              </a:solidFill>
            </a:endParaRPr>
          </a:p>
        </p:txBody>
      </p:sp>
      <p:sp>
        <p:nvSpPr>
          <p:cNvPr id="66" name="Прямоугольник 65"/>
          <p:cNvSpPr/>
          <p:nvPr/>
        </p:nvSpPr>
        <p:spPr>
          <a:xfrm>
            <a:off x="3214678" y="857232"/>
            <a:ext cx="357190" cy="28575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bg1"/>
                </a:solidFill>
              </a:rPr>
              <a:t>Н</a:t>
            </a:r>
            <a:endParaRPr lang="ru-RU" sz="1200" b="1" dirty="0">
              <a:solidFill>
                <a:schemeClr val="bg1"/>
              </a:solidFill>
            </a:endParaRPr>
          </a:p>
        </p:txBody>
      </p:sp>
      <p:sp>
        <p:nvSpPr>
          <p:cNvPr id="67" name="Прямоугольник 66"/>
          <p:cNvSpPr/>
          <p:nvPr/>
        </p:nvSpPr>
        <p:spPr>
          <a:xfrm>
            <a:off x="3571868" y="857232"/>
            <a:ext cx="357190" cy="28575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>
                <a:solidFill>
                  <a:schemeClr val="bg1"/>
                </a:solidFill>
              </a:rPr>
              <a:t>О</a:t>
            </a:r>
          </a:p>
        </p:txBody>
      </p:sp>
      <p:sp>
        <p:nvSpPr>
          <p:cNvPr id="68" name="Прямоугольник 67"/>
          <p:cNvSpPr/>
          <p:nvPr/>
        </p:nvSpPr>
        <p:spPr>
          <a:xfrm>
            <a:off x="3929058" y="857232"/>
            <a:ext cx="357190" cy="28575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bg1"/>
                </a:solidFill>
              </a:rPr>
              <a:t>Т</a:t>
            </a:r>
            <a:endParaRPr lang="ru-RU" sz="1200" b="1" dirty="0">
              <a:solidFill>
                <a:schemeClr val="bg1"/>
              </a:solidFill>
            </a:endParaRPr>
          </a:p>
        </p:txBody>
      </p:sp>
      <p:sp>
        <p:nvSpPr>
          <p:cNvPr id="69" name="Прямоугольник 68"/>
          <p:cNvSpPr/>
          <p:nvPr/>
        </p:nvSpPr>
        <p:spPr>
          <a:xfrm>
            <a:off x="5000628" y="857232"/>
            <a:ext cx="357190" cy="28575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bg1"/>
                </a:solidFill>
              </a:rPr>
              <a:t>Р</a:t>
            </a:r>
            <a:endParaRPr lang="ru-RU" sz="1200" b="1" dirty="0">
              <a:solidFill>
                <a:schemeClr val="bg1"/>
              </a:solidFill>
            </a:endParaRPr>
          </a:p>
        </p:txBody>
      </p:sp>
      <p:sp>
        <p:nvSpPr>
          <p:cNvPr id="70" name="Прямоугольник 69"/>
          <p:cNvSpPr/>
          <p:nvPr/>
        </p:nvSpPr>
        <p:spPr>
          <a:xfrm>
            <a:off x="4643438" y="857232"/>
            <a:ext cx="357190" cy="28575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bg1"/>
                </a:solidFill>
              </a:rPr>
              <a:t>В</a:t>
            </a:r>
            <a:endParaRPr lang="ru-RU" sz="1200" b="1" dirty="0">
              <a:solidFill>
                <a:schemeClr val="bg1"/>
              </a:solidFill>
            </a:endParaRPr>
          </a:p>
        </p:txBody>
      </p:sp>
      <p:sp>
        <p:nvSpPr>
          <p:cNvPr id="71" name="Прямоугольник 70"/>
          <p:cNvSpPr/>
          <p:nvPr/>
        </p:nvSpPr>
        <p:spPr>
          <a:xfrm>
            <a:off x="3214678" y="571480"/>
            <a:ext cx="357190" cy="28575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bg1"/>
                </a:solidFill>
              </a:rPr>
              <a:t>А</a:t>
            </a:r>
            <a:endParaRPr lang="ru-RU" sz="1200" b="1" dirty="0">
              <a:solidFill>
                <a:schemeClr val="bg1"/>
              </a:solidFill>
            </a:endParaRPr>
          </a:p>
        </p:txBody>
      </p:sp>
      <p:sp>
        <p:nvSpPr>
          <p:cNvPr id="72" name="Прямоугольник 71"/>
          <p:cNvSpPr/>
          <p:nvPr/>
        </p:nvSpPr>
        <p:spPr>
          <a:xfrm>
            <a:off x="3571868" y="571480"/>
            <a:ext cx="357190" cy="28575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>
                <a:solidFill>
                  <a:schemeClr val="bg1"/>
                </a:solidFill>
              </a:rPr>
              <a:t>Р</a:t>
            </a:r>
          </a:p>
        </p:txBody>
      </p:sp>
      <p:sp>
        <p:nvSpPr>
          <p:cNvPr id="73" name="Прямоугольник 72"/>
          <p:cNvSpPr/>
          <p:nvPr/>
        </p:nvSpPr>
        <p:spPr>
          <a:xfrm>
            <a:off x="3929058" y="571480"/>
            <a:ext cx="357190" cy="28575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bg1"/>
                </a:solidFill>
              </a:rPr>
              <a:t>А</a:t>
            </a:r>
            <a:endParaRPr lang="ru-RU" sz="1200" b="1" dirty="0">
              <a:solidFill>
                <a:schemeClr val="bg1"/>
              </a:solidFill>
            </a:endParaRPr>
          </a:p>
        </p:txBody>
      </p:sp>
      <p:sp>
        <p:nvSpPr>
          <p:cNvPr id="74" name="Прямоугольник 73"/>
          <p:cNvSpPr/>
          <p:nvPr/>
        </p:nvSpPr>
        <p:spPr>
          <a:xfrm>
            <a:off x="5000628" y="571480"/>
            <a:ext cx="357190" cy="28575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bg1"/>
                </a:solidFill>
              </a:rPr>
              <a:t>А</a:t>
            </a:r>
            <a:endParaRPr lang="ru-RU" sz="1200" b="1" dirty="0">
              <a:solidFill>
                <a:schemeClr val="bg1"/>
              </a:solidFill>
            </a:endParaRPr>
          </a:p>
        </p:txBody>
      </p:sp>
      <p:sp>
        <p:nvSpPr>
          <p:cNvPr id="75" name="Прямоугольник 74"/>
          <p:cNvSpPr/>
          <p:nvPr/>
        </p:nvSpPr>
        <p:spPr>
          <a:xfrm>
            <a:off x="4643438" y="571480"/>
            <a:ext cx="357190" cy="28575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bg1"/>
                </a:solidFill>
              </a:rPr>
              <a:t>Н</a:t>
            </a:r>
            <a:endParaRPr lang="ru-RU" sz="1200" b="1" dirty="0">
              <a:solidFill>
                <a:schemeClr val="bg1"/>
              </a:solidFill>
            </a:endParaRPr>
          </a:p>
        </p:txBody>
      </p:sp>
      <p:sp>
        <p:nvSpPr>
          <p:cNvPr id="76" name="Прямоугольник 75"/>
          <p:cNvSpPr/>
          <p:nvPr/>
        </p:nvSpPr>
        <p:spPr>
          <a:xfrm>
            <a:off x="3929058" y="1142984"/>
            <a:ext cx="357190" cy="28575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bg1"/>
                </a:solidFill>
              </a:rPr>
              <a:t>И</a:t>
            </a:r>
            <a:endParaRPr lang="ru-RU" sz="1200" b="1" dirty="0">
              <a:solidFill>
                <a:schemeClr val="bg1"/>
              </a:solidFill>
            </a:endParaRPr>
          </a:p>
        </p:txBody>
      </p:sp>
      <p:sp>
        <p:nvSpPr>
          <p:cNvPr id="77" name="Прямоугольник 76"/>
          <p:cNvSpPr/>
          <p:nvPr/>
        </p:nvSpPr>
        <p:spPr>
          <a:xfrm>
            <a:off x="4643438" y="1142984"/>
            <a:ext cx="357190" cy="28575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bg1"/>
                </a:solidFill>
              </a:rPr>
              <a:t>Г</a:t>
            </a:r>
            <a:endParaRPr lang="ru-RU" sz="1200" b="1" dirty="0">
              <a:solidFill>
                <a:schemeClr val="bg1"/>
              </a:solidFill>
            </a:endParaRPr>
          </a:p>
        </p:txBody>
      </p:sp>
      <p:sp>
        <p:nvSpPr>
          <p:cNvPr id="78" name="Прямоугольник 77"/>
          <p:cNvSpPr/>
          <p:nvPr/>
        </p:nvSpPr>
        <p:spPr>
          <a:xfrm>
            <a:off x="5000628" y="1142984"/>
            <a:ext cx="357190" cy="28575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bg1"/>
                </a:solidFill>
              </a:rPr>
              <a:t>Е</a:t>
            </a:r>
            <a:endParaRPr lang="ru-RU" sz="1200" b="1" dirty="0">
              <a:solidFill>
                <a:schemeClr val="bg1"/>
              </a:solidFill>
            </a:endParaRPr>
          </a:p>
        </p:txBody>
      </p:sp>
      <p:sp>
        <p:nvSpPr>
          <p:cNvPr id="79" name="Прямоугольник 78"/>
          <p:cNvSpPr/>
          <p:nvPr/>
        </p:nvSpPr>
        <p:spPr>
          <a:xfrm>
            <a:off x="5357818" y="1142984"/>
            <a:ext cx="357190" cy="28575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bg1"/>
                </a:solidFill>
              </a:rPr>
              <a:t>М</a:t>
            </a:r>
            <a:endParaRPr lang="ru-RU" sz="1200" b="1" dirty="0">
              <a:solidFill>
                <a:schemeClr val="bg1"/>
              </a:solidFill>
            </a:endParaRPr>
          </a:p>
        </p:txBody>
      </p:sp>
      <p:sp>
        <p:nvSpPr>
          <p:cNvPr id="80" name="Прямоугольник 79"/>
          <p:cNvSpPr/>
          <p:nvPr/>
        </p:nvSpPr>
        <p:spPr>
          <a:xfrm>
            <a:off x="5715008" y="1142984"/>
            <a:ext cx="357190" cy="28575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bg1"/>
                </a:solidFill>
              </a:rPr>
              <a:t>А</a:t>
            </a:r>
            <a:endParaRPr lang="ru-RU" sz="1200" b="1" dirty="0">
              <a:solidFill>
                <a:schemeClr val="bg1"/>
              </a:solidFill>
            </a:endParaRPr>
          </a:p>
        </p:txBody>
      </p:sp>
      <p:sp>
        <p:nvSpPr>
          <p:cNvPr id="81" name="Прямоугольник 80"/>
          <p:cNvSpPr/>
          <p:nvPr/>
        </p:nvSpPr>
        <p:spPr>
          <a:xfrm>
            <a:off x="3571868" y="1142984"/>
            <a:ext cx="357190" cy="28575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bg1"/>
                </a:solidFill>
              </a:rPr>
              <a:t>Г</a:t>
            </a:r>
            <a:endParaRPr lang="ru-RU" sz="1200" b="1" dirty="0">
              <a:solidFill>
                <a:schemeClr val="bg1"/>
              </a:solidFill>
            </a:endParaRPr>
          </a:p>
        </p:txBody>
      </p:sp>
      <p:sp>
        <p:nvSpPr>
          <p:cNvPr id="82" name="Прямоугольник 81"/>
          <p:cNvSpPr/>
          <p:nvPr/>
        </p:nvSpPr>
        <p:spPr>
          <a:xfrm>
            <a:off x="3571868" y="1428736"/>
            <a:ext cx="357190" cy="28575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bg1"/>
                </a:solidFill>
              </a:rPr>
              <a:t>Л</a:t>
            </a:r>
            <a:endParaRPr lang="ru-RU" sz="1200" b="1" dirty="0">
              <a:solidFill>
                <a:schemeClr val="bg1"/>
              </a:solidFill>
            </a:endParaRPr>
          </a:p>
        </p:txBody>
      </p:sp>
      <p:sp>
        <p:nvSpPr>
          <p:cNvPr id="83" name="Прямоугольник 82"/>
          <p:cNvSpPr/>
          <p:nvPr/>
        </p:nvSpPr>
        <p:spPr>
          <a:xfrm>
            <a:off x="3929058" y="1428736"/>
            <a:ext cx="357190" cy="28575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bg1"/>
                </a:solidFill>
              </a:rPr>
              <a:t>И</a:t>
            </a:r>
            <a:endParaRPr lang="ru-RU" sz="1200" b="1" dirty="0">
              <a:solidFill>
                <a:schemeClr val="bg1"/>
              </a:solidFill>
            </a:endParaRPr>
          </a:p>
        </p:txBody>
      </p:sp>
      <p:sp>
        <p:nvSpPr>
          <p:cNvPr id="84" name="Прямоугольник 83"/>
          <p:cNvSpPr/>
          <p:nvPr/>
        </p:nvSpPr>
        <p:spPr>
          <a:xfrm>
            <a:off x="4643438" y="1428736"/>
            <a:ext cx="357190" cy="28575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bg1"/>
                </a:solidFill>
              </a:rPr>
              <a:t>Т</a:t>
            </a:r>
            <a:endParaRPr lang="ru-RU" sz="1200" b="1" dirty="0">
              <a:solidFill>
                <a:schemeClr val="bg1"/>
              </a:solidFill>
            </a:endParaRPr>
          </a:p>
        </p:txBody>
      </p:sp>
      <p:sp>
        <p:nvSpPr>
          <p:cNvPr id="85" name="Прямоугольник 84"/>
          <p:cNvSpPr/>
          <p:nvPr/>
        </p:nvSpPr>
        <p:spPr>
          <a:xfrm>
            <a:off x="5000628" y="1428736"/>
            <a:ext cx="357190" cy="28575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bg1"/>
                </a:solidFill>
              </a:rPr>
              <a:t>Ь</a:t>
            </a:r>
            <a:endParaRPr lang="ru-RU" sz="1200" b="1" dirty="0">
              <a:solidFill>
                <a:schemeClr val="bg1"/>
              </a:solidFill>
            </a:endParaRPr>
          </a:p>
        </p:txBody>
      </p:sp>
      <p:sp>
        <p:nvSpPr>
          <p:cNvPr id="86" name="Прямоугольник 85"/>
          <p:cNvSpPr/>
          <p:nvPr/>
        </p:nvSpPr>
        <p:spPr>
          <a:xfrm>
            <a:off x="5357818" y="1428736"/>
            <a:ext cx="357190" cy="28575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bg1"/>
                </a:solidFill>
              </a:rPr>
              <a:t>Я</a:t>
            </a:r>
            <a:endParaRPr lang="ru-RU" sz="1200" b="1" dirty="0">
              <a:solidFill>
                <a:schemeClr val="bg1"/>
              </a:solidFill>
            </a:endParaRPr>
          </a:p>
        </p:txBody>
      </p:sp>
      <p:sp>
        <p:nvSpPr>
          <p:cNvPr id="87" name="Прямоугольник 86"/>
          <p:cNvSpPr/>
          <p:nvPr/>
        </p:nvSpPr>
        <p:spPr>
          <a:xfrm>
            <a:off x="3571868" y="1714488"/>
            <a:ext cx="357190" cy="28575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bg1"/>
                </a:solidFill>
              </a:rPr>
              <a:t>Л</a:t>
            </a:r>
            <a:endParaRPr lang="ru-RU" sz="1200" b="1" dirty="0">
              <a:solidFill>
                <a:schemeClr val="bg1"/>
              </a:solidFill>
            </a:endParaRPr>
          </a:p>
        </p:txBody>
      </p:sp>
      <p:sp>
        <p:nvSpPr>
          <p:cNvPr id="88" name="Прямоугольник 87"/>
          <p:cNvSpPr/>
          <p:nvPr/>
        </p:nvSpPr>
        <p:spPr>
          <a:xfrm>
            <a:off x="3214678" y="1714488"/>
            <a:ext cx="357190" cy="28575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bg1"/>
                </a:solidFill>
              </a:rPr>
              <a:t>Э</a:t>
            </a:r>
            <a:endParaRPr lang="ru-RU" sz="1200" b="1" dirty="0">
              <a:solidFill>
                <a:schemeClr val="bg1"/>
              </a:solidFill>
            </a:endParaRPr>
          </a:p>
        </p:txBody>
      </p:sp>
      <p:sp>
        <p:nvSpPr>
          <p:cNvPr id="89" name="Прямоугольник 88"/>
          <p:cNvSpPr/>
          <p:nvPr/>
        </p:nvSpPr>
        <p:spPr>
          <a:xfrm>
            <a:off x="3929058" y="1714488"/>
            <a:ext cx="357190" cy="28575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bg1"/>
                </a:solidFill>
              </a:rPr>
              <a:t>Е</a:t>
            </a:r>
            <a:endParaRPr lang="ru-RU" sz="1200" b="1" dirty="0">
              <a:solidFill>
                <a:schemeClr val="bg1"/>
              </a:solidFill>
            </a:endParaRPr>
          </a:p>
        </p:txBody>
      </p:sp>
      <p:sp>
        <p:nvSpPr>
          <p:cNvPr id="90" name="Прямоугольник 89"/>
          <p:cNvSpPr/>
          <p:nvPr/>
        </p:nvSpPr>
        <p:spPr>
          <a:xfrm>
            <a:off x="4643438" y="1714488"/>
            <a:ext cx="357190" cy="28575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bg1"/>
                </a:solidFill>
              </a:rPr>
              <a:t>Т</a:t>
            </a:r>
            <a:endParaRPr lang="ru-RU" sz="1200" b="1" dirty="0">
              <a:solidFill>
                <a:schemeClr val="bg1"/>
              </a:solidFill>
            </a:endParaRPr>
          </a:p>
        </p:txBody>
      </p:sp>
      <p:sp>
        <p:nvSpPr>
          <p:cNvPr id="91" name="Прямоугольник 90"/>
          <p:cNvSpPr/>
          <p:nvPr/>
        </p:nvSpPr>
        <p:spPr>
          <a:xfrm>
            <a:off x="5000628" y="1714488"/>
            <a:ext cx="357190" cy="28575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bg1"/>
                </a:solidFill>
              </a:rPr>
              <a:t>Р</a:t>
            </a:r>
            <a:endParaRPr lang="ru-RU" sz="1200" b="1" dirty="0">
              <a:solidFill>
                <a:schemeClr val="bg1"/>
              </a:solidFill>
            </a:endParaRPr>
          </a:p>
        </p:txBody>
      </p:sp>
      <p:sp>
        <p:nvSpPr>
          <p:cNvPr id="92" name="Прямоугольник 91"/>
          <p:cNvSpPr/>
          <p:nvPr/>
        </p:nvSpPr>
        <p:spPr>
          <a:xfrm>
            <a:off x="5357818" y="1714488"/>
            <a:ext cx="357190" cy="28575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bg1"/>
                </a:solidFill>
              </a:rPr>
              <a:t>О</a:t>
            </a:r>
            <a:endParaRPr lang="ru-RU" sz="1200" b="1" dirty="0">
              <a:solidFill>
                <a:schemeClr val="bg1"/>
              </a:solidFill>
            </a:endParaRPr>
          </a:p>
        </p:txBody>
      </p:sp>
      <p:sp>
        <p:nvSpPr>
          <p:cNvPr id="93" name="Прямоугольник 92"/>
          <p:cNvSpPr/>
          <p:nvPr/>
        </p:nvSpPr>
        <p:spPr>
          <a:xfrm>
            <a:off x="5715008" y="1714488"/>
            <a:ext cx="357190" cy="28575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bg1"/>
                </a:solidFill>
              </a:rPr>
              <a:t>Н</a:t>
            </a:r>
            <a:endParaRPr lang="ru-RU" sz="1200" b="1" dirty="0">
              <a:solidFill>
                <a:schemeClr val="bg1"/>
              </a:solidFill>
            </a:endParaRPr>
          </a:p>
        </p:txBody>
      </p:sp>
      <p:sp>
        <p:nvSpPr>
          <p:cNvPr id="94" name="Прямоугольник 93"/>
          <p:cNvSpPr/>
          <p:nvPr/>
        </p:nvSpPr>
        <p:spPr>
          <a:xfrm>
            <a:off x="6072198" y="1714488"/>
            <a:ext cx="357190" cy="28575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bg1"/>
                </a:solidFill>
              </a:rPr>
              <a:t>И</a:t>
            </a:r>
            <a:endParaRPr lang="ru-RU" sz="1200" b="1" dirty="0">
              <a:solidFill>
                <a:schemeClr val="bg1"/>
              </a:solidFill>
            </a:endParaRPr>
          </a:p>
        </p:txBody>
      </p:sp>
      <p:sp>
        <p:nvSpPr>
          <p:cNvPr id="95" name="Прямоугольник 94"/>
          <p:cNvSpPr/>
          <p:nvPr/>
        </p:nvSpPr>
        <p:spPr>
          <a:xfrm>
            <a:off x="6429388" y="1714488"/>
            <a:ext cx="357190" cy="28575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bg1"/>
                </a:solidFill>
              </a:rPr>
              <a:t>К</a:t>
            </a:r>
            <a:endParaRPr lang="ru-RU" sz="1200" b="1" dirty="0">
              <a:solidFill>
                <a:schemeClr val="bg1"/>
              </a:solidFill>
            </a:endParaRPr>
          </a:p>
        </p:txBody>
      </p:sp>
      <p:sp>
        <p:nvSpPr>
          <p:cNvPr id="96" name="Прямоугольник 95"/>
          <p:cNvSpPr/>
          <p:nvPr/>
        </p:nvSpPr>
        <p:spPr>
          <a:xfrm>
            <a:off x="3929058" y="2000240"/>
            <a:ext cx="357190" cy="28575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bg1"/>
                </a:solidFill>
              </a:rPr>
              <a:t>П</a:t>
            </a:r>
            <a:endParaRPr lang="ru-RU" sz="1200" b="1" dirty="0">
              <a:solidFill>
                <a:schemeClr val="bg1"/>
              </a:solidFill>
            </a:endParaRPr>
          </a:p>
        </p:txBody>
      </p:sp>
      <p:sp>
        <p:nvSpPr>
          <p:cNvPr id="97" name="Прямоугольник 96"/>
          <p:cNvSpPr/>
          <p:nvPr/>
        </p:nvSpPr>
        <p:spPr>
          <a:xfrm>
            <a:off x="4643438" y="2000240"/>
            <a:ext cx="357190" cy="28575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bg1"/>
                </a:solidFill>
              </a:rPr>
              <a:t>И</a:t>
            </a:r>
            <a:endParaRPr lang="ru-RU" sz="1200" b="1" dirty="0">
              <a:solidFill>
                <a:schemeClr val="bg1"/>
              </a:solidFill>
            </a:endParaRPr>
          </a:p>
        </p:txBody>
      </p:sp>
      <p:sp>
        <p:nvSpPr>
          <p:cNvPr id="98" name="Прямоугольник 97"/>
          <p:cNvSpPr/>
          <p:nvPr/>
        </p:nvSpPr>
        <p:spPr>
          <a:xfrm>
            <a:off x="5000628" y="2000240"/>
            <a:ext cx="357190" cy="28575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bg1"/>
                </a:solidFill>
              </a:rPr>
              <a:t>Н</a:t>
            </a:r>
            <a:endParaRPr lang="ru-RU" sz="1200" b="1" dirty="0">
              <a:solidFill>
                <a:schemeClr val="bg1"/>
              </a:solidFill>
            </a:endParaRPr>
          </a:p>
        </p:txBody>
      </p:sp>
      <p:sp>
        <p:nvSpPr>
          <p:cNvPr id="99" name="Прямоугольник 98"/>
          <p:cNvSpPr/>
          <p:nvPr/>
        </p:nvSpPr>
        <p:spPr>
          <a:xfrm>
            <a:off x="5357818" y="2000240"/>
            <a:ext cx="357190" cy="28575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bg1"/>
                </a:solidFill>
              </a:rPr>
              <a:t>Ц</a:t>
            </a:r>
            <a:endParaRPr lang="ru-RU" sz="1200" b="1" dirty="0">
              <a:solidFill>
                <a:schemeClr val="bg1"/>
              </a:solidFill>
            </a:endParaRPr>
          </a:p>
        </p:txBody>
      </p:sp>
      <p:sp>
        <p:nvSpPr>
          <p:cNvPr id="100" name="Прямоугольник 99"/>
          <p:cNvSpPr/>
          <p:nvPr/>
        </p:nvSpPr>
        <p:spPr>
          <a:xfrm>
            <a:off x="5715008" y="2000240"/>
            <a:ext cx="357190" cy="28575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bg1"/>
                </a:solidFill>
              </a:rPr>
              <a:t>Е</a:t>
            </a:r>
            <a:endParaRPr lang="ru-RU" sz="1200" b="1" dirty="0">
              <a:solidFill>
                <a:schemeClr val="bg1"/>
              </a:solidFill>
            </a:endParaRPr>
          </a:p>
        </p:txBody>
      </p:sp>
      <p:sp>
        <p:nvSpPr>
          <p:cNvPr id="101" name="Прямоугольник 100"/>
          <p:cNvSpPr/>
          <p:nvPr/>
        </p:nvSpPr>
        <p:spPr>
          <a:xfrm>
            <a:off x="6072198" y="2000240"/>
            <a:ext cx="357190" cy="28575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bg1"/>
                </a:solidFill>
              </a:rPr>
              <a:t>С</a:t>
            </a:r>
            <a:endParaRPr lang="ru-RU" sz="1200" b="1" dirty="0">
              <a:solidFill>
                <a:schemeClr val="bg1"/>
              </a:solidFill>
            </a:endParaRPr>
          </a:p>
        </p:txBody>
      </p:sp>
      <p:sp>
        <p:nvSpPr>
          <p:cNvPr id="102" name="Прямоугольник 101"/>
          <p:cNvSpPr/>
          <p:nvPr/>
        </p:nvSpPr>
        <p:spPr>
          <a:xfrm>
            <a:off x="6429388" y="2000240"/>
            <a:ext cx="357190" cy="28575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bg1"/>
                </a:solidFill>
              </a:rPr>
              <a:t>С</a:t>
            </a:r>
            <a:endParaRPr lang="ru-RU" sz="1200" b="1" dirty="0">
              <a:solidFill>
                <a:schemeClr val="bg1"/>
              </a:solidFill>
            </a:endParaRPr>
          </a:p>
        </p:txBody>
      </p:sp>
      <p:sp>
        <p:nvSpPr>
          <p:cNvPr id="103" name="Прямоугольник 102"/>
          <p:cNvSpPr/>
          <p:nvPr/>
        </p:nvSpPr>
        <p:spPr>
          <a:xfrm>
            <a:off x="6786578" y="2000240"/>
            <a:ext cx="357190" cy="28575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bg1"/>
                </a:solidFill>
              </a:rPr>
              <a:t>А</a:t>
            </a:r>
            <a:endParaRPr lang="ru-RU" sz="1200" b="1" dirty="0">
              <a:solidFill>
                <a:schemeClr val="bg1"/>
              </a:solidFill>
            </a:endParaRPr>
          </a:p>
        </p:txBody>
      </p:sp>
      <p:sp>
        <p:nvSpPr>
          <p:cNvPr id="104" name="Прямоугольник 103"/>
          <p:cNvSpPr/>
          <p:nvPr/>
        </p:nvSpPr>
        <p:spPr>
          <a:xfrm>
            <a:off x="3929058" y="2285992"/>
            <a:ext cx="357190" cy="28575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bg1"/>
                </a:solidFill>
              </a:rPr>
              <a:t>Л</a:t>
            </a:r>
            <a:endParaRPr lang="ru-RU" sz="1200" b="1" dirty="0">
              <a:solidFill>
                <a:schemeClr val="bg1"/>
              </a:solidFill>
            </a:endParaRPr>
          </a:p>
        </p:txBody>
      </p:sp>
      <p:sp>
        <p:nvSpPr>
          <p:cNvPr id="105" name="Прямоугольник 104"/>
          <p:cNvSpPr/>
          <p:nvPr/>
        </p:nvSpPr>
        <p:spPr>
          <a:xfrm>
            <a:off x="3571868" y="2285992"/>
            <a:ext cx="357190" cy="28575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bg1"/>
                </a:solidFill>
              </a:rPr>
              <a:t>Л</a:t>
            </a:r>
            <a:endParaRPr lang="ru-RU" sz="1200" b="1" dirty="0">
              <a:solidFill>
                <a:schemeClr val="bg1"/>
              </a:solidFill>
            </a:endParaRPr>
          </a:p>
        </p:txBody>
      </p:sp>
      <p:sp>
        <p:nvSpPr>
          <p:cNvPr id="106" name="Прямоугольник 105"/>
          <p:cNvSpPr/>
          <p:nvPr/>
        </p:nvSpPr>
        <p:spPr>
          <a:xfrm>
            <a:off x="3214678" y="2285992"/>
            <a:ext cx="357190" cy="28575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bg1"/>
                </a:solidFill>
              </a:rPr>
              <a:t>У</a:t>
            </a:r>
            <a:endParaRPr lang="ru-RU" sz="1200" b="1" dirty="0">
              <a:solidFill>
                <a:schemeClr val="bg1"/>
              </a:solidFill>
            </a:endParaRPr>
          </a:p>
        </p:txBody>
      </p:sp>
      <p:sp>
        <p:nvSpPr>
          <p:cNvPr id="107" name="Прямоугольник 106"/>
          <p:cNvSpPr/>
          <p:nvPr/>
        </p:nvSpPr>
        <p:spPr>
          <a:xfrm>
            <a:off x="2857488" y="2285992"/>
            <a:ext cx="357190" cy="28575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bg1"/>
                </a:solidFill>
              </a:rPr>
              <a:t>Г</a:t>
            </a:r>
            <a:endParaRPr lang="ru-RU" sz="1200" b="1" dirty="0">
              <a:solidFill>
                <a:schemeClr val="bg1"/>
              </a:solidFill>
            </a:endParaRPr>
          </a:p>
        </p:txBody>
      </p:sp>
      <p:sp>
        <p:nvSpPr>
          <p:cNvPr id="108" name="Прямоугольник 107"/>
          <p:cNvSpPr/>
          <p:nvPr/>
        </p:nvSpPr>
        <p:spPr>
          <a:xfrm>
            <a:off x="4643438" y="2285992"/>
            <a:ext cx="357190" cy="28575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bg1"/>
                </a:solidFill>
              </a:rPr>
              <a:t>В</a:t>
            </a:r>
            <a:endParaRPr lang="ru-RU" sz="1200" b="1" dirty="0">
              <a:solidFill>
                <a:schemeClr val="bg1"/>
              </a:solidFill>
            </a:endParaRPr>
          </a:p>
        </p:txBody>
      </p:sp>
      <p:sp>
        <p:nvSpPr>
          <p:cNvPr id="109" name="Прямоугольник 108"/>
          <p:cNvSpPr/>
          <p:nvPr/>
        </p:nvSpPr>
        <p:spPr>
          <a:xfrm>
            <a:off x="5000628" y="2285992"/>
            <a:ext cx="357190" cy="28575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bg1"/>
                </a:solidFill>
              </a:rPr>
              <a:t>Е</a:t>
            </a:r>
            <a:endParaRPr lang="ru-RU" sz="1200" b="1" dirty="0">
              <a:solidFill>
                <a:schemeClr val="bg1"/>
              </a:solidFill>
            </a:endParaRPr>
          </a:p>
        </p:txBody>
      </p:sp>
      <p:sp>
        <p:nvSpPr>
          <p:cNvPr id="110" name="Прямоугольник 109"/>
          <p:cNvSpPr/>
          <p:nvPr/>
        </p:nvSpPr>
        <p:spPr>
          <a:xfrm>
            <a:off x="5357818" y="2285992"/>
            <a:ext cx="357190" cy="28575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bg1"/>
                </a:solidFill>
              </a:rPr>
              <a:t>Р</a:t>
            </a:r>
            <a:endParaRPr lang="ru-RU" sz="1200" b="1" dirty="0">
              <a:solidFill>
                <a:schemeClr val="bg1"/>
              </a:solidFill>
            </a:endParaRPr>
          </a:p>
        </p:txBody>
      </p:sp>
      <p:sp>
        <p:nvSpPr>
          <p:cNvPr id="111" name="Прямоугольник 110"/>
          <p:cNvSpPr/>
          <p:nvPr/>
        </p:nvSpPr>
        <p:spPr>
          <a:xfrm>
            <a:off x="2857488" y="2571744"/>
            <a:ext cx="357190" cy="28575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bg1"/>
                </a:solidFill>
              </a:rPr>
              <a:t>Ж</a:t>
            </a:r>
            <a:endParaRPr lang="ru-RU" sz="1200" b="1" dirty="0">
              <a:solidFill>
                <a:schemeClr val="bg1"/>
              </a:solidFill>
            </a:endParaRPr>
          </a:p>
        </p:txBody>
      </p:sp>
      <p:sp>
        <p:nvSpPr>
          <p:cNvPr id="112" name="Прямоугольник 111"/>
          <p:cNvSpPr/>
          <p:nvPr/>
        </p:nvSpPr>
        <p:spPr>
          <a:xfrm>
            <a:off x="2500298" y="2571744"/>
            <a:ext cx="357190" cy="28575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bg1"/>
                </a:solidFill>
              </a:rPr>
              <a:t>Д</a:t>
            </a:r>
            <a:endParaRPr lang="ru-RU" sz="1200" b="1" dirty="0">
              <a:solidFill>
                <a:schemeClr val="bg1"/>
              </a:solidFill>
            </a:endParaRPr>
          </a:p>
        </p:txBody>
      </p:sp>
      <p:sp>
        <p:nvSpPr>
          <p:cNvPr id="113" name="Прямоугольник 112"/>
          <p:cNvSpPr/>
          <p:nvPr/>
        </p:nvSpPr>
        <p:spPr>
          <a:xfrm>
            <a:off x="4643438" y="2571744"/>
            <a:ext cx="357190" cy="28575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bg1"/>
                </a:solidFill>
              </a:rPr>
              <a:t>О</a:t>
            </a:r>
            <a:endParaRPr lang="ru-RU" sz="1200" b="1" dirty="0">
              <a:solidFill>
                <a:schemeClr val="bg1"/>
              </a:solidFill>
            </a:endParaRPr>
          </a:p>
        </p:txBody>
      </p:sp>
      <p:sp>
        <p:nvSpPr>
          <p:cNvPr id="114" name="Прямоугольник 113"/>
          <p:cNvSpPr/>
          <p:nvPr/>
        </p:nvSpPr>
        <p:spPr>
          <a:xfrm>
            <a:off x="3571868" y="3429000"/>
            <a:ext cx="357190" cy="28575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bg1"/>
                </a:solidFill>
              </a:rPr>
              <a:t>П</a:t>
            </a:r>
            <a:endParaRPr lang="ru-RU" sz="1200" b="1" dirty="0">
              <a:solidFill>
                <a:schemeClr val="bg1"/>
              </a:solidFill>
            </a:endParaRPr>
          </a:p>
        </p:txBody>
      </p:sp>
      <p:sp>
        <p:nvSpPr>
          <p:cNvPr id="115" name="Прямоугольник 114"/>
          <p:cNvSpPr/>
          <p:nvPr/>
        </p:nvSpPr>
        <p:spPr>
          <a:xfrm>
            <a:off x="3214678" y="3429000"/>
            <a:ext cx="357190" cy="28575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bg1"/>
                </a:solidFill>
              </a:rPr>
              <a:t>А</a:t>
            </a:r>
            <a:endParaRPr lang="ru-RU" sz="1200" b="1" dirty="0">
              <a:solidFill>
                <a:schemeClr val="bg1"/>
              </a:solidFill>
            </a:endParaRPr>
          </a:p>
        </p:txBody>
      </p:sp>
      <p:sp>
        <p:nvSpPr>
          <p:cNvPr id="116" name="Прямоугольник 115"/>
          <p:cNvSpPr/>
          <p:nvPr/>
        </p:nvSpPr>
        <p:spPr>
          <a:xfrm>
            <a:off x="2857488" y="3429000"/>
            <a:ext cx="357190" cy="28575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bg1"/>
                </a:solidFill>
              </a:rPr>
              <a:t>Л</a:t>
            </a:r>
            <a:endParaRPr lang="ru-RU" sz="1200" b="1" dirty="0">
              <a:solidFill>
                <a:schemeClr val="bg1"/>
              </a:solidFill>
            </a:endParaRPr>
          </a:p>
        </p:txBody>
      </p:sp>
      <p:sp>
        <p:nvSpPr>
          <p:cNvPr id="117" name="Прямоугольник 116"/>
          <p:cNvSpPr/>
          <p:nvPr/>
        </p:nvSpPr>
        <p:spPr>
          <a:xfrm>
            <a:off x="4643438" y="3143248"/>
            <a:ext cx="357190" cy="28575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bg1"/>
                </a:solidFill>
              </a:rPr>
              <a:t>Н</a:t>
            </a:r>
            <a:endParaRPr lang="ru-RU" sz="1200" b="1" dirty="0">
              <a:solidFill>
                <a:schemeClr val="bg1"/>
              </a:solidFill>
            </a:endParaRPr>
          </a:p>
        </p:txBody>
      </p:sp>
      <p:sp>
        <p:nvSpPr>
          <p:cNvPr id="118" name="Прямоугольник 117"/>
          <p:cNvSpPr/>
          <p:nvPr/>
        </p:nvSpPr>
        <p:spPr>
          <a:xfrm>
            <a:off x="3929058" y="3143248"/>
            <a:ext cx="357190" cy="28575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bg1"/>
                </a:solidFill>
              </a:rPr>
              <a:t>Л</a:t>
            </a:r>
            <a:endParaRPr lang="ru-RU" sz="1200" b="1" dirty="0">
              <a:solidFill>
                <a:schemeClr val="bg1"/>
              </a:solidFill>
            </a:endParaRPr>
          </a:p>
        </p:txBody>
      </p:sp>
      <p:sp>
        <p:nvSpPr>
          <p:cNvPr id="119" name="Прямоугольник 118"/>
          <p:cNvSpPr/>
          <p:nvPr/>
        </p:nvSpPr>
        <p:spPr>
          <a:xfrm>
            <a:off x="3571868" y="3143248"/>
            <a:ext cx="357190" cy="28575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bg1"/>
                </a:solidFill>
              </a:rPr>
              <a:t>П</a:t>
            </a:r>
            <a:endParaRPr lang="ru-RU" sz="1200" b="1" dirty="0">
              <a:solidFill>
                <a:schemeClr val="bg1"/>
              </a:solidFill>
            </a:endParaRPr>
          </a:p>
        </p:txBody>
      </p:sp>
      <p:sp>
        <p:nvSpPr>
          <p:cNvPr id="120" name="Прямоугольник 119"/>
          <p:cNvSpPr/>
          <p:nvPr/>
        </p:nvSpPr>
        <p:spPr>
          <a:xfrm>
            <a:off x="2857488" y="3143248"/>
            <a:ext cx="357190" cy="28575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bg1"/>
                </a:solidFill>
              </a:rPr>
              <a:t>К</a:t>
            </a:r>
            <a:endParaRPr lang="ru-RU" sz="1200" b="1" dirty="0">
              <a:solidFill>
                <a:schemeClr val="bg1"/>
              </a:solidFill>
            </a:endParaRPr>
          </a:p>
        </p:txBody>
      </p:sp>
      <p:sp>
        <p:nvSpPr>
          <p:cNvPr id="121" name="Прямоугольник 120"/>
          <p:cNvSpPr/>
          <p:nvPr/>
        </p:nvSpPr>
        <p:spPr>
          <a:xfrm>
            <a:off x="3214678" y="3143248"/>
            <a:ext cx="357190" cy="28575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bg1"/>
                </a:solidFill>
              </a:rPr>
              <a:t>И</a:t>
            </a:r>
            <a:endParaRPr lang="ru-RU" sz="1200" b="1" dirty="0">
              <a:solidFill>
                <a:schemeClr val="bg1"/>
              </a:solidFill>
            </a:endParaRPr>
          </a:p>
        </p:txBody>
      </p:sp>
      <p:sp>
        <p:nvSpPr>
          <p:cNvPr id="122" name="Прямоугольник 121"/>
          <p:cNvSpPr/>
          <p:nvPr/>
        </p:nvSpPr>
        <p:spPr>
          <a:xfrm>
            <a:off x="5715008" y="2571744"/>
            <a:ext cx="357190" cy="28575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bg1"/>
                </a:solidFill>
              </a:rPr>
              <a:t>Н</a:t>
            </a:r>
            <a:endParaRPr lang="ru-RU" sz="1200" b="1" dirty="0">
              <a:solidFill>
                <a:schemeClr val="bg1"/>
              </a:solidFill>
            </a:endParaRPr>
          </a:p>
        </p:txBody>
      </p:sp>
      <p:sp>
        <p:nvSpPr>
          <p:cNvPr id="123" name="Прямоугольник 122"/>
          <p:cNvSpPr/>
          <p:nvPr/>
        </p:nvSpPr>
        <p:spPr>
          <a:xfrm>
            <a:off x="3214678" y="2571744"/>
            <a:ext cx="357190" cy="28575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bg1"/>
                </a:solidFill>
              </a:rPr>
              <a:t>Е</a:t>
            </a:r>
            <a:endParaRPr lang="ru-RU" sz="1200" b="1" dirty="0">
              <a:solidFill>
                <a:schemeClr val="bg1"/>
              </a:solidFill>
            </a:endParaRPr>
          </a:p>
        </p:txBody>
      </p:sp>
      <p:sp>
        <p:nvSpPr>
          <p:cNvPr id="124" name="Прямоугольник 123"/>
          <p:cNvSpPr/>
          <p:nvPr/>
        </p:nvSpPr>
        <p:spPr>
          <a:xfrm>
            <a:off x="3571868" y="2571744"/>
            <a:ext cx="357190" cy="28575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bg1"/>
                </a:solidFill>
              </a:rPr>
              <a:t>Л</a:t>
            </a:r>
            <a:endParaRPr lang="ru-RU" sz="1200" b="1" dirty="0">
              <a:solidFill>
                <a:schemeClr val="bg1"/>
              </a:solidFill>
            </a:endParaRPr>
          </a:p>
        </p:txBody>
      </p:sp>
      <p:sp>
        <p:nvSpPr>
          <p:cNvPr id="125" name="Прямоугольник 124"/>
          <p:cNvSpPr/>
          <p:nvPr/>
        </p:nvSpPr>
        <p:spPr>
          <a:xfrm>
            <a:off x="3929058" y="2571744"/>
            <a:ext cx="357190" cy="28575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bg1"/>
                </a:solidFill>
              </a:rPr>
              <a:t>Ь</a:t>
            </a:r>
            <a:endParaRPr lang="ru-RU" sz="1200" b="1" dirty="0">
              <a:solidFill>
                <a:schemeClr val="bg1"/>
              </a:solidFill>
            </a:endParaRPr>
          </a:p>
        </p:txBody>
      </p:sp>
      <p:sp>
        <p:nvSpPr>
          <p:cNvPr id="126" name="Прямоугольник 125"/>
          <p:cNvSpPr/>
          <p:nvPr/>
        </p:nvSpPr>
        <p:spPr>
          <a:xfrm>
            <a:off x="5000628" y="2571744"/>
            <a:ext cx="357190" cy="28575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bg1"/>
                </a:solidFill>
              </a:rPr>
              <a:t>М</a:t>
            </a:r>
            <a:endParaRPr lang="ru-RU" sz="1200" b="1" dirty="0">
              <a:solidFill>
                <a:schemeClr val="bg1"/>
              </a:solidFill>
            </a:endParaRPr>
          </a:p>
        </p:txBody>
      </p:sp>
      <p:sp>
        <p:nvSpPr>
          <p:cNvPr id="127" name="Прямоугольник 126"/>
          <p:cNvSpPr/>
          <p:nvPr/>
        </p:nvSpPr>
        <p:spPr>
          <a:xfrm>
            <a:off x="5357818" y="2571744"/>
            <a:ext cx="357190" cy="28575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bg1"/>
                </a:solidFill>
              </a:rPr>
              <a:t>И</a:t>
            </a:r>
            <a:endParaRPr lang="ru-RU" sz="1200" b="1" dirty="0">
              <a:solidFill>
                <a:schemeClr val="bg1"/>
              </a:solidFill>
            </a:endParaRPr>
          </a:p>
        </p:txBody>
      </p:sp>
      <p:sp>
        <p:nvSpPr>
          <p:cNvPr id="128" name="Прямоугольник 127"/>
          <p:cNvSpPr/>
          <p:nvPr/>
        </p:nvSpPr>
        <p:spPr>
          <a:xfrm>
            <a:off x="6072198" y="2571744"/>
            <a:ext cx="357190" cy="28575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bg1"/>
                </a:solidFill>
              </a:rPr>
              <a:t>О</a:t>
            </a:r>
            <a:endParaRPr lang="ru-RU" sz="1200" b="1" dirty="0">
              <a:solidFill>
                <a:schemeClr val="bg1"/>
              </a:solidFill>
            </a:endParaRPr>
          </a:p>
        </p:txBody>
      </p:sp>
      <p:sp>
        <p:nvSpPr>
          <p:cNvPr id="129" name="Прямоугольник 128"/>
          <p:cNvSpPr/>
          <p:nvPr/>
        </p:nvSpPr>
        <p:spPr>
          <a:xfrm>
            <a:off x="5715008" y="2857496"/>
            <a:ext cx="357190" cy="28575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bg1"/>
                </a:solidFill>
              </a:rPr>
              <a:t>Ч</a:t>
            </a:r>
            <a:endParaRPr lang="ru-RU" sz="1200" b="1" dirty="0">
              <a:solidFill>
                <a:schemeClr val="bg1"/>
              </a:solidFill>
            </a:endParaRPr>
          </a:p>
        </p:txBody>
      </p:sp>
      <p:sp>
        <p:nvSpPr>
          <p:cNvPr id="130" name="Прямоугольник 129"/>
          <p:cNvSpPr/>
          <p:nvPr/>
        </p:nvSpPr>
        <p:spPr>
          <a:xfrm>
            <a:off x="3214678" y="2857496"/>
            <a:ext cx="357190" cy="28575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bg1"/>
                </a:solidFill>
              </a:rPr>
              <a:t>Х</a:t>
            </a:r>
            <a:endParaRPr lang="ru-RU" sz="1200" b="1" dirty="0">
              <a:solidFill>
                <a:schemeClr val="bg1"/>
              </a:solidFill>
            </a:endParaRPr>
          </a:p>
        </p:txBody>
      </p:sp>
      <p:sp>
        <p:nvSpPr>
          <p:cNvPr id="131" name="Прямоугольник 130"/>
          <p:cNvSpPr/>
          <p:nvPr/>
        </p:nvSpPr>
        <p:spPr>
          <a:xfrm>
            <a:off x="3571868" y="2857496"/>
            <a:ext cx="357190" cy="28575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bg1"/>
                </a:solidFill>
              </a:rPr>
              <a:t>О</a:t>
            </a:r>
            <a:endParaRPr lang="ru-RU" sz="1200" b="1" dirty="0">
              <a:solidFill>
                <a:schemeClr val="bg1"/>
              </a:solidFill>
            </a:endParaRPr>
          </a:p>
        </p:txBody>
      </p:sp>
      <p:sp>
        <p:nvSpPr>
          <p:cNvPr id="132" name="Прямоугольник 131"/>
          <p:cNvSpPr/>
          <p:nvPr/>
        </p:nvSpPr>
        <p:spPr>
          <a:xfrm>
            <a:off x="3929058" y="2857496"/>
            <a:ext cx="357190" cy="28575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bg1"/>
                </a:solidFill>
              </a:rPr>
              <a:t>Т</a:t>
            </a:r>
            <a:endParaRPr lang="ru-RU" sz="1200" b="1" dirty="0">
              <a:solidFill>
                <a:schemeClr val="bg1"/>
              </a:solidFill>
            </a:endParaRPr>
          </a:p>
        </p:txBody>
      </p:sp>
      <p:sp>
        <p:nvSpPr>
          <p:cNvPr id="133" name="Прямоугольник 132"/>
          <p:cNvSpPr/>
          <p:nvPr/>
        </p:nvSpPr>
        <p:spPr>
          <a:xfrm>
            <a:off x="4643438" y="2857496"/>
            <a:ext cx="357190" cy="28575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bg1"/>
                </a:solidFill>
              </a:rPr>
              <a:t>А</a:t>
            </a:r>
            <a:endParaRPr lang="ru-RU" sz="1200" b="1" dirty="0">
              <a:solidFill>
                <a:schemeClr val="bg1"/>
              </a:solidFill>
            </a:endParaRPr>
          </a:p>
        </p:txBody>
      </p:sp>
      <p:sp>
        <p:nvSpPr>
          <p:cNvPr id="134" name="Прямоугольник 133"/>
          <p:cNvSpPr/>
          <p:nvPr/>
        </p:nvSpPr>
        <p:spPr>
          <a:xfrm>
            <a:off x="5000628" y="2857496"/>
            <a:ext cx="357190" cy="28575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bg1"/>
                </a:solidFill>
              </a:rPr>
              <a:t>Б</a:t>
            </a:r>
            <a:endParaRPr lang="ru-RU" sz="1200" b="1" dirty="0">
              <a:solidFill>
                <a:schemeClr val="bg1"/>
              </a:solidFill>
            </a:endParaRPr>
          </a:p>
        </p:txBody>
      </p:sp>
      <p:sp>
        <p:nvSpPr>
          <p:cNvPr id="135" name="Прямоугольник 134"/>
          <p:cNvSpPr/>
          <p:nvPr/>
        </p:nvSpPr>
        <p:spPr>
          <a:xfrm>
            <a:off x="5357818" y="2857496"/>
            <a:ext cx="357190" cy="28575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bg1"/>
                </a:solidFill>
              </a:rPr>
              <a:t>Ы</a:t>
            </a:r>
            <a:endParaRPr lang="ru-RU" sz="1200" b="1" dirty="0">
              <a:solidFill>
                <a:schemeClr val="bg1"/>
              </a:solidFill>
            </a:endParaRPr>
          </a:p>
        </p:txBody>
      </p:sp>
      <p:sp>
        <p:nvSpPr>
          <p:cNvPr id="136" name="Прямоугольник 135"/>
          <p:cNvSpPr/>
          <p:nvPr/>
        </p:nvSpPr>
        <p:spPr>
          <a:xfrm>
            <a:off x="5000628" y="3143248"/>
            <a:ext cx="357190" cy="28575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bg1"/>
                </a:solidFill>
              </a:rPr>
              <a:t>Г</a:t>
            </a:r>
            <a:endParaRPr lang="ru-RU" sz="1200" b="1" dirty="0">
              <a:solidFill>
                <a:schemeClr val="bg1"/>
              </a:solidFill>
            </a:endParaRPr>
          </a:p>
        </p:txBody>
      </p:sp>
      <p:sp>
        <p:nvSpPr>
          <p:cNvPr id="137" name="Прямоугольник 136"/>
          <p:cNvSpPr/>
          <p:nvPr/>
        </p:nvSpPr>
        <p:spPr>
          <a:xfrm>
            <a:off x="3929058" y="3429000"/>
            <a:ext cx="357190" cy="28575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bg1"/>
                </a:solidFill>
              </a:rPr>
              <a:t>Л</a:t>
            </a:r>
            <a:endParaRPr lang="ru-RU" sz="1200" b="1" dirty="0">
              <a:solidFill>
                <a:schemeClr val="bg1"/>
              </a:solidFill>
            </a:endParaRPr>
          </a:p>
        </p:txBody>
      </p:sp>
      <p:sp>
        <p:nvSpPr>
          <p:cNvPr id="138" name="Прямоугольник 137"/>
          <p:cNvSpPr/>
          <p:nvPr/>
        </p:nvSpPr>
        <p:spPr>
          <a:xfrm>
            <a:off x="4643438" y="3429000"/>
            <a:ext cx="357190" cy="28575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bg1"/>
                </a:solidFill>
              </a:rPr>
              <a:t>Н</a:t>
            </a:r>
            <a:endParaRPr lang="ru-RU" sz="1200" b="1" dirty="0">
              <a:solidFill>
                <a:schemeClr val="bg1"/>
              </a:solidFill>
            </a:endParaRPr>
          </a:p>
        </p:txBody>
      </p:sp>
      <p:sp>
        <p:nvSpPr>
          <p:cNvPr id="139" name="Прямоугольник 138"/>
          <p:cNvSpPr/>
          <p:nvPr/>
        </p:nvSpPr>
        <p:spPr>
          <a:xfrm>
            <a:off x="5000628" y="3429000"/>
            <a:ext cx="357190" cy="28575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bg1"/>
                </a:solidFill>
              </a:rPr>
              <a:t>Д</a:t>
            </a:r>
            <a:endParaRPr lang="ru-RU" sz="1200" b="1" dirty="0">
              <a:solidFill>
                <a:schemeClr val="bg1"/>
              </a:solidFill>
            </a:endParaRPr>
          </a:p>
        </p:txBody>
      </p:sp>
      <p:sp>
        <p:nvSpPr>
          <p:cNvPr id="140" name="Прямоугольник 139"/>
          <p:cNvSpPr/>
          <p:nvPr/>
        </p:nvSpPr>
        <p:spPr>
          <a:xfrm>
            <a:off x="5357818" y="3429000"/>
            <a:ext cx="357190" cy="28575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bg1"/>
                </a:solidFill>
              </a:rPr>
              <a:t>И</a:t>
            </a:r>
            <a:endParaRPr lang="ru-RU" sz="1200" b="1" dirty="0">
              <a:solidFill>
                <a:schemeClr val="bg1"/>
              </a:solidFill>
            </a:endParaRPr>
          </a:p>
        </p:txBody>
      </p:sp>
      <p:sp>
        <p:nvSpPr>
          <p:cNvPr id="141" name="Прямоугольник 140"/>
          <p:cNvSpPr/>
          <p:nvPr/>
        </p:nvSpPr>
        <p:spPr>
          <a:xfrm>
            <a:off x="5715008" y="3429000"/>
            <a:ext cx="357190" cy="28575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bg1"/>
                </a:solidFill>
              </a:rPr>
              <a:t>Я</a:t>
            </a:r>
            <a:endParaRPr lang="ru-RU" sz="1200" b="1" dirty="0">
              <a:solidFill>
                <a:schemeClr val="bg1"/>
              </a:solidFill>
            </a:endParaRPr>
          </a:p>
        </p:txBody>
      </p:sp>
      <p:sp>
        <p:nvSpPr>
          <p:cNvPr id="142" name="Прямоугольник 141"/>
          <p:cNvSpPr/>
          <p:nvPr/>
        </p:nvSpPr>
        <p:spPr>
          <a:xfrm>
            <a:off x="3571868" y="3714752"/>
            <a:ext cx="357190" cy="28575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bg1"/>
                </a:solidFill>
              </a:rPr>
              <a:t>О</a:t>
            </a:r>
            <a:endParaRPr lang="ru-RU" sz="1200" b="1" dirty="0">
              <a:solidFill>
                <a:schemeClr val="bg1"/>
              </a:solidFill>
            </a:endParaRPr>
          </a:p>
        </p:txBody>
      </p:sp>
      <p:sp>
        <p:nvSpPr>
          <p:cNvPr id="143" name="Прямоугольник 142"/>
          <p:cNvSpPr/>
          <p:nvPr/>
        </p:nvSpPr>
        <p:spPr>
          <a:xfrm>
            <a:off x="3929058" y="3714752"/>
            <a:ext cx="357190" cy="28575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bg1"/>
                </a:solidFill>
              </a:rPr>
              <a:t>Г</a:t>
            </a:r>
            <a:endParaRPr lang="ru-RU" sz="1200" b="1" dirty="0">
              <a:solidFill>
                <a:schemeClr val="bg1"/>
              </a:solidFill>
            </a:endParaRPr>
          </a:p>
        </p:txBody>
      </p:sp>
      <p:sp>
        <p:nvSpPr>
          <p:cNvPr id="144" name="Прямоугольник 143"/>
          <p:cNvSpPr/>
          <p:nvPr/>
        </p:nvSpPr>
        <p:spPr>
          <a:xfrm>
            <a:off x="4643438" y="3714752"/>
            <a:ext cx="357190" cy="28575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bg1"/>
                </a:solidFill>
              </a:rPr>
              <a:t>И</a:t>
            </a:r>
            <a:endParaRPr lang="ru-RU" sz="1200" b="1" dirty="0">
              <a:solidFill>
                <a:schemeClr val="bg1"/>
              </a:solidFill>
            </a:endParaRPr>
          </a:p>
        </p:txBody>
      </p:sp>
      <p:sp>
        <p:nvSpPr>
          <p:cNvPr id="145" name="Прямоугольник 144"/>
          <p:cNvSpPr/>
          <p:nvPr/>
        </p:nvSpPr>
        <p:spPr>
          <a:xfrm>
            <a:off x="5000628" y="3714752"/>
            <a:ext cx="357190" cy="28575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bg1"/>
                </a:solidFill>
              </a:rPr>
              <a:t>В</a:t>
            </a:r>
            <a:endParaRPr lang="ru-RU" sz="1200" b="1" dirty="0">
              <a:solidFill>
                <a:schemeClr val="bg1"/>
              </a:solidFill>
            </a:endParaRPr>
          </a:p>
        </p:txBody>
      </p:sp>
      <p:sp>
        <p:nvSpPr>
          <p:cNvPr id="146" name="Прямоугольник 145"/>
          <p:cNvSpPr/>
          <p:nvPr/>
        </p:nvSpPr>
        <p:spPr>
          <a:xfrm>
            <a:off x="5357818" y="3714752"/>
            <a:ext cx="357190" cy="28575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bg1"/>
                </a:solidFill>
              </a:rPr>
              <a:t>О</a:t>
            </a:r>
            <a:endParaRPr lang="ru-RU" sz="1200" b="1" dirty="0">
              <a:solidFill>
                <a:schemeClr val="bg1"/>
              </a:solidFill>
            </a:endParaRPr>
          </a:p>
        </p:txBody>
      </p:sp>
      <p:sp>
        <p:nvSpPr>
          <p:cNvPr id="147" name="Прямоугольник 146"/>
          <p:cNvSpPr/>
          <p:nvPr/>
        </p:nvSpPr>
        <p:spPr>
          <a:xfrm>
            <a:off x="3571868" y="4286256"/>
            <a:ext cx="357190" cy="28575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bg1"/>
                </a:solidFill>
              </a:rPr>
              <a:t>Е</a:t>
            </a:r>
            <a:endParaRPr lang="ru-RU" sz="1200" b="1" dirty="0">
              <a:solidFill>
                <a:schemeClr val="bg1"/>
              </a:solidFill>
            </a:endParaRPr>
          </a:p>
        </p:txBody>
      </p:sp>
      <p:sp>
        <p:nvSpPr>
          <p:cNvPr id="148" name="Прямоугольник 147"/>
          <p:cNvSpPr/>
          <p:nvPr/>
        </p:nvSpPr>
        <p:spPr>
          <a:xfrm>
            <a:off x="3929058" y="4286256"/>
            <a:ext cx="357190" cy="28575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bg1"/>
                </a:solidFill>
              </a:rPr>
              <a:t>З</a:t>
            </a:r>
            <a:endParaRPr lang="ru-RU" sz="1200" b="1" dirty="0">
              <a:solidFill>
                <a:schemeClr val="bg1"/>
              </a:solidFill>
            </a:endParaRPr>
          </a:p>
        </p:txBody>
      </p:sp>
      <p:sp>
        <p:nvSpPr>
          <p:cNvPr id="154" name="Прямоугольник 153"/>
          <p:cNvSpPr/>
          <p:nvPr/>
        </p:nvSpPr>
        <p:spPr>
          <a:xfrm>
            <a:off x="5357818" y="4000504"/>
            <a:ext cx="357190" cy="28575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bg1"/>
                </a:solidFill>
              </a:rPr>
              <a:t>Р</a:t>
            </a:r>
            <a:endParaRPr lang="ru-RU" sz="1200" b="1" dirty="0">
              <a:solidFill>
                <a:schemeClr val="bg1"/>
              </a:solidFill>
            </a:endParaRPr>
          </a:p>
        </p:txBody>
      </p:sp>
      <p:sp>
        <p:nvSpPr>
          <p:cNvPr id="155" name="Прямоугольник 154"/>
          <p:cNvSpPr/>
          <p:nvPr/>
        </p:nvSpPr>
        <p:spPr>
          <a:xfrm>
            <a:off x="5000628" y="4000504"/>
            <a:ext cx="357190" cy="28575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bg1"/>
                </a:solidFill>
              </a:rPr>
              <a:t>Ё</a:t>
            </a:r>
            <a:endParaRPr lang="ru-RU" sz="1200" b="1" dirty="0">
              <a:solidFill>
                <a:schemeClr val="bg1"/>
              </a:solidFill>
            </a:endParaRPr>
          </a:p>
        </p:txBody>
      </p:sp>
      <p:sp>
        <p:nvSpPr>
          <p:cNvPr id="156" name="Прямоугольник 155"/>
          <p:cNvSpPr/>
          <p:nvPr/>
        </p:nvSpPr>
        <p:spPr>
          <a:xfrm>
            <a:off x="4643438" y="4000504"/>
            <a:ext cx="357190" cy="28575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bg1"/>
                </a:solidFill>
              </a:rPr>
              <a:t>З</a:t>
            </a:r>
            <a:endParaRPr lang="ru-RU" sz="1200" b="1" dirty="0">
              <a:solidFill>
                <a:schemeClr val="bg1"/>
              </a:solidFill>
            </a:endParaRPr>
          </a:p>
        </p:txBody>
      </p:sp>
      <p:sp>
        <p:nvSpPr>
          <p:cNvPr id="157" name="Прямоугольник 156"/>
          <p:cNvSpPr/>
          <p:nvPr/>
        </p:nvSpPr>
        <p:spPr>
          <a:xfrm>
            <a:off x="3929058" y="4000504"/>
            <a:ext cx="357190" cy="28575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bg1"/>
                </a:solidFill>
              </a:rPr>
              <a:t>Т</a:t>
            </a:r>
            <a:endParaRPr lang="ru-RU" sz="1200" b="1" dirty="0">
              <a:solidFill>
                <a:schemeClr val="bg1"/>
              </a:solidFill>
            </a:endParaRPr>
          </a:p>
        </p:txBody>
      </p:sp>
      <p:sp>
        <p:nvSpPr>
          <p:cNvPr id="158" name="Прямоугольник 157"/>
          <p:cNvSpPr/>
          <p:nvPr/>
        </p:nvSpPr>
        <p:spPr>
          <a:xfrm>
            <a:off x="3571868" y="4000504"/>
            <a:ext cx="357190" cy="28575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bg1"/>
                </a:solidFill>
              </a:rPr>
              <a:t>Н</a:t>
            </a:r>
            <a:endParaRPr lang="ru-RU" sz="1200" b="1" dirty="0">
              <a:solidFill>
                <a:schemeClr val="bg1"/>
              </a:solidFill>
            </a:endParaRPr>
          </a:p>
        </p:txBody>
      </p:sp>
      <p:sp>
        <p:nvSpPr>
          <p:cNvPr id="159" name="Прямоугольник 158"/>
          <p:cNvSpPr/>
          <p:nvPr/>
        </p:nvSpPr>
        <p:spPr>
          <a:xfrm>
            <a:off x="2857488" y="4000504"/>
            <a:ext cx="357190" cy="28575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bg1"/>
                </a:solidFill>
              </a:rPr>
              <a:t>Ф</a:t>
            </a:r>
            <a:endParaRPr lang="ru-RU" sz="1200" b="1" dirty="0">
              <a:solidFill>
                <a:schemeClr val="bg1"/>
              </a:solidFill>
            </a:endParaRPr>
          </a:p>
        </p:txBody>
      </p:sp>
      <p:sp>
        <p:nvSpPr>
          <p:cNvPr id="160" name="Прямоугольник 159"/>
          <p:cNvSpPr/>
          <p:nvPr/>
        </p:nvSpPr>
        <p:spPr>
          <a:xfrm>
            <a:off x="3214678" y="4000504"/>
            <a:ext cx="357190" cy="28575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bg1"/>
                </a:solidFill>
              </a:rPr>
              <a:t>А</a:t>
            </a:r>
            <a:endParaRPr lang="ru-RU" sz="1200" b="1" dirty="0">
              <a:solidFill>
                <a:schemeClr val="bg1"/>
              </a:solidFill>
            </a:endParaRPr>
          </a:p>
        </p:txBody>
      </p:sp>
      <p:sp>
        <p:nvSpPr>
          <p:cNvPr id="161" name="Прямоугольник 160"/>
          <p:cNvSpPr/>
          <p:nvPr/>
        </p:nvSpPr>
        <p:spPr>
          <a:xfrm>
            <a:off x="5715008" y="4286256"/>
            <a:ext cx="357190" cy="28575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bg1"/>
                </a:solidFill>
              </a:rPr>
              <a:t>А</a:t>
            </a:r>
            <a:endParaRPr lang="ru-RU" sz="1200" b="1" dirty="0">
              <a:solidFill>
                <a:schemeClr val="bg1"/>
              </a:solidFill>
            </a:endParaRPr>
          </a:p>
        </p:txBody>
      </p:sp>
      <p:sp>
        <p:nvSpPr>
          <p:cNvPr id="162" name="Прямоугольник 161"/>
          <p:cNvSpPr/>
          <p:nvPr/>
        </p:nvSpPr>
        <p:spPr>
          <a:xfrm>
            <a:off x="5357818" y="4286256"/>
            <a:ext cx="357190" cy="28575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bg1"/>
                </a:solidFill>
              </a:rPr>
              <a:t>К</a:t>
            </a:r>
            <a:endParaRPr lang="ru-RU" sz="1200" b="1" dirty="0">
              <a:solidFill>
                <a:schemeClr val="bg1"/>
              </a:solidFill>
            </a:endParaRPr>
          </a:p>
        </p:txBody>
      </p:sp>
      <p:sp>
        <p:nvSpPr>
          <p:cNvPr id="163" name="Прямоугольник 162"/>
          <p:cNvSpPr/>
          <p:nvPr/>
        </p:nvSpPr>
        <p:spPr>
          <a:xfrm>
            <a:off x="5000628" y="4286256"/>
            <a:ext cx="357190" cy="28575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bg1"/>
                </a:solidFill>
              </a:rPr>
              <a:t>Й</a:t>
            </a:r>
            <a:endParaRPr lang="ru-RU" sz="1200" b="1" dirty="0">
              <a:solidFill>
                <a:schemeClr val="bg1"/>
              </a:solidFill>
            </a:endParaRPr>
          </a:p>
        </p:txBody>
      </p:sp>
      <p:sp>
        <p:nvSpPr>
          <p:cNvPr id="164" name="Прямоугольник 163"/>
          <p:cNvSpPr/>
          <p:nvPr/>
        </p:nvSpPr>
        <p:spPr>
          <a:xfrm>
            <a:off x="4643438" y="4286256"/>
            <a:ext cx="357190" cy="28575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bg1"/>
                </a:solidFill>
              </a:rPr>
              <a:t>А</a:t>
            </a:r>
            <a:endParaRPr lang="ru-RU" sz="1200" b="1" dirty="0">
              <a:solidFill>
                <a:schemeClr val="bg1"/>
              </a:solidFill>
            </a:endParaRPr>
          </a:p>
        </p:txBody>
      </p:sp>
      <p:sp>
        <p:nvSpPr>
          <p:cNvPr id="165" name="Прямоугольник 164"/>
          <p:cNvSpPr/>
          <p:nvPr/>
        </p:nvSpPr>
        <p:spPr>
          <a:xfrm>
            <a:off x="5715008" y="4000504"/>
            <a:ext cx="357190" cy="28575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bg1"/>
                </a:solidFill>
              </a:rPr>
              <a:t>Ы</a:t>
            </a:r>
            <a:endParaRPr lang="ru-RU" sz="1200" b="1" dirty="0">
              <a:solidFill>
                <a:schemeClr val="bg1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572264" y="4500570"/>
            <a:ext cx="2153273" cy="17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42910" y="1000108"/>
            <a:ext cx="1714512" cy="171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57224" y="3929066"/>
            <a:ext cx="1785950" cy="17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202</TotalTime>
  <Words>662</Words>
  <Application>Microsoft Office PowerPoint</Application>
  <PresentationFormat>Экран (4:3)</PresentationFormat>
  <Paragraphs>213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Слайд 1</vt:lpstr>
      <vt:lpstr>Слайд 2</vt:lpstr>
      <vt:lpstr>Слайд 3</vt:lpstr>
      <vt:lpstr>Слайд 4</vt:lpstr>
      <vt:lpstr>Слайд 5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40</cp:revision>
  <dcterms:created xsi:type="dcterms:W3CDTF">2013-05-10T08:41:24Z</dcterms:created>
  <dcterms:modified xsi:type="dcterms:W3CDTF">2013-05-13T08:32:38Z</dcterms:modified>
</cp:coreProperties>
</file>