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7"/>
  </p:notesMasterIdLst>
  <p:sldIdLst>
    <p:sldId id="260" r:id="rId2"/>
    <p:sldId id="256" r:id="rId3"/>
    <p:sldId id="257" r:id="rId4"/>
    <p:sldId id="258" r:id="rId5"/>
    <p:sldId id="261"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71" d="100"/>
          <a:sy n="71" d="100"/>
        </p:scale>
        <p:origin x="-135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11BA43-4A7D-41E3-8750-856F53AA962C}" type="datetimeFigureOut">
              <a:rPr lang="ru-RU" smtClean="0"/>
              <a:pPr/>
              <a:t>01.10.2013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385C2D-0189-41DE-AFDB-284E04A03482}" type="slidenum">
              <a:rPr lang="ru-RU" smtClean="0"/>
              <a:pPr/>
              <a:t>‹#›</a:t>
            </a:fld>
            <a:endParaRPr lang="ru-RU"/>
          </a:p>
        </p:txBody>
      </p:sp>
    </p:spTree>
    <p:extLst>
      <p:ext uri="{BB962C8B-B14F-4D97-AF65-F5344CB8AC3E}">
        <p14:creationId xmlns:p14="http://schemas.microsoft.com/office/powerpoint/2010/main" val="35435311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EE385C2D-0189-41DE-AFDB-284E04A03482}" type="slidenum">
              <a:rPr lang="ru-RU" smtClean="0"/>
              <a:pPr/>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01.10.2013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01.10.2013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01.10.2013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01.10.2013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01.10.2013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01.10.2013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01.10.2013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duotone>
              <a:prstClr val="black"/>
              <a:schemeClr val="accent3">
                <a:tint val="45000"/>
                <a:satMod val="400000"/>
              </a:schemeClr>
            </a:duotone>
            <a:lum bright="-34000" contrast="57000"/>
          </a:blip>
          <a:srcRect/>
          <a:tile tx="0" ty="0" sx="100000" sy="100000" flip="none" algn="tl"/>
        </a:blipFill>
        <a:effectLst/>
      </p:bgPr>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01.10.2013</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duotone>
              <a:prstClr val="black"/>
              <a:schemeClr val="accent3">
                <a:tint val="45000"/>
                <a:satMod val="400000"/>
              </a:schemeClr>
            </a:duotone>
            <a:lum bright="-39000" contrast="61000"/>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4638"/>
            <a:ext cx="8219256" cy="2002234"/>
          </a:xfrm>
        </p:spPr>
        <p:txBody>
          <a:bodyPr>
            <a:normAutofit fontScale="90000"/>
          </a:bodyPr>
          <a:lstStyle/>
          <a:p>
            <a:r>
              <a:rPr lang="en-US" dirty="0" smtClean="0"/>
              <a:t>My Moscow </a:t>
            </a:r>
            <a:br>
              <a:rPr lang="en-US" dirty="0" smtClean="0"/>
            </a:br>
            <a:r>
              <a:rPr lang="en-US" dirty="0" err="1" smtClean="0"/>
              <a:t>Eugeney</a:t>
            </a:r>
            <a:r>
              <a:rPr lang="en-US" dirty="0" smtClean="0"/>
              <a:t> </a:t>
            </a:r>
            <a:r>
              <a:rPr lang="en-US" dirty="0" err="1" smtClean="0"/>
              <a:t>Soldatov</a:t>
            </a:r>
            <a:r>
              <a:rPr lang="en-US" dirty="0" smtClean="0"/>
              <a:t/>
            </a:r>
            <a:br>
              <a:rPr lang="en-US" dirty="0" smtClean="0"/>
            </a:br>
            <a:r>
              <a:rPr lang="en-US" dirty="0" smtClean="0"/>
              <a:t>school 1149 </a:t>
            </a:r>
            <a:r>
              <a:rPr lang="en-US" dirty="0"/>
              <a:t>M</a:t>
            </a:r>
            <a:r>
              <a:rPr lang="en-US" dirty="0" smtClean="0"/>
              <a:t>oscow </a:t>
            </a:r>
            <a:br>
              <a:rPr lang="en-US" dirty="0" smtClean="0"/>
            </a:br>
            <a:r>
              <a:rPr lang="en-US" dirty="0" smtClean="0"/>
              <a:t>teacher Irina </a:t>
            </a:r>
            <a:r>
              <a:rPr lang="en-US" dirty="0" err="1" smtClean="0"/>
              <a:t>M.Uskova</a:t>
            </a:r>
            <a:endParaRPr lang="ru-RU" dirty="0"/>
          </a:p>
        </p:txBody>
      </p:sp>
      <p:pic>
        <p:nvPicPr>
          <p:cNvPr id="4" name="Содержимое 3" descr="0_54b8d_e570d60a_XL.jpg"/>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395536" y="3087078"/>
            <a:ext cx="2983598" cy="3541363"/>
          </a:xfrm>
        </p:spPr>
      </p:pic>
      <p:pic>
        <p:nvPicPr>
          <p:cNvPr id="5" name="Рисунок 4" descr="13010165586680.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88024" y="4005064"/>
            <a:ext cx="3744528" cy="2500330"/>
          </a:xfrm>
          <a:prstGeom prst="rect">
            <a:avLst/>
          </a:prstGeom>
        </p:spPr>
      </p:pic>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Moscow</a:t>
            </a:r>
            <a:endParaRPr lang="ru-RU" dirty="0"/>
          </a:p>
        </p:txBody>
      </p:sp>
      <p:sp>
        <p:nvSpPr>
          <p:cNvPr id="5" name="Содержимое 4"/>
          <p:cNvSpPr>
            <a:spLocks noGrp="1"/>
          </p:cNvSpPr>
          <p:nvPr>
            <p:ph idx="1"/>
          </p:nvPr>
        </p:nvSpPr>
        <p:spPr>
          <a:xfrm>
            <a:off x="500034" y="1142984"/>
            <a:ext cx="4071966" cy="5715016"/>
          </a:xfrm>
        </p:spPr>
        <p:txBody>
          <a:bodyPr>
            <a:normAutofit lnSpcReduction="10000"/>
          </a:bodyPr>
          <a:lstStyle/>
          <a:p>
            <a:r>
              <a:rPr lang="en-US" dirty="0" smtClean="0"/>
              <a:t>Moscow is capital of Russian Federation, the biggest state in the World, It is a political, economic, commercial and cultural centre of the country.</a:t>
            </a:r>
          </a:p>
          <a:p>
            <a:r>
              <a:rPr lang="en-US" dirty="0" smtClean="0"/>
              <a:t> It is one of the youngest capitals of Europe. It is believed that </a:t>
            </a:r>
            <a:r>
              <a:rPr lang="en-US" dirty="0" err="1" smtClean="0"/>
              <a:t>Yuriy</a:t>
            </a:r>
            <a:r>
              <a:rPr lang="en-US" dirty="0" smtClean="0"/>
              <a:t> </a:t>
            </a:r>
            <a:r>
              <a:rPr lang="en-US" dirty="0" err="1" smtClean="0"/>
              <a:t>Dolgoruky</a:t>
            </a:r>
            <a:r>
              <a:rPr lang="en-US" dirty="0" smtClean="0"/>
              <a:t> founded Moscow in 1147.</a:t>
            </a:r>
            <a:endParaRPr lang="ru-RU" dirty="0"/>
          </a:p>
        </p:txBody>
      </p:sp>
      <p:pic>
        <p:nvPicPr>
          <p:cNvPr id="71" name="Рисунок 70" descr="0ed617a_b.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224559">
            <a:off x="4888747" y="1506283"/>
            <a:ext cx="3912480" cy="3270378"/>
          </a:xfrm>
          <a:prstGeom prst="rect">
            <a:avLst/>
          </a:prstGeom>
        </p:spPr>
      </p:pic>
    </p:spTree>
  </p:cSld>
  <p:clrMapOvr>
    <a:masterClrMapping/>
  </p:clrMapOvr>
  <p:transition>
    <p:spli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b19b005b4863acd11c3b6bc4eeb5c2696e31498c.preview.jpg"/>
          <p:cNvPicPr>
            <a:picLocks noGrp="1" noChangeAspect="1"/>
          </p:cNvPicPr>
          <p:nvPr>
            <p:ph sz="half" idx="1"/>
          </p:nvPr>
        </p:nvPicPr>
        <p:blipFill>
          <a:blip r:embed="rId3" cstate="email">
            <a:extLst>
              <a:ext uri="{28A0092B-C50C-407E-A947-70E740481C1C}">
                <a14:useLocalDpi xmlns:a14="http://schemas.microsoft.com/office/drawing/2010/main"/>
              </a:ext>
            </a:extLst>
          </a:blip>
          <a:stretch>
            <a:fillRect/>
          </a:stretch>
        </p:blipFill>
        <p:spPr>
          <a:xfrm rot="157677">
            <a:off x="222511" y="1315593"/>
            <a:ext cx="4495219" cy="3578177"/>
          </a:xfrm>
        </p:spPr>
      </p:pic>
      <p:sp>
        <p:nvSpPr>
          <p:cNvPr id="4" name="Содержимое 3"/>
          <p:cNvSpPr>
            <a:spLocks noGrp="1"/>
          </p:cNvSpPr>
          <p:nvPr>
            <p:ph sz="half" idx="2"/>
          </p:nvPr>
        </p:nvSpPr>
        <p:spPr>
          <a:xfrm>
            <a:off x="4786314" y="642918"/>
            <a:ext cx="4038600" cy="4525963"/>
          </a:xfrm>
        </p:spPr>
        <p:txBody>
          <a:bodyPr>
            <a:normAutofit fontScale="92500" lnSpcReduction="10000"/>
          </a:bodyPr>
          <a:lstStyle/>
          <a:p>
            <a:r>
              <a:rPr lang="en-US" dirty="0" smtClean="0"/>
              <a:t>After the Socialist Revolution of 1917 , Moscow became the capital of the USSR. </a:t>
            </a:r>
          </a:p>
          <a:p>
            <a:r>
              <a:rPr lang="en-US" dirty="0" smtClean="0"/>
              <a:t>Now, Moscow is one of the largest cities in Europe. Its total area is more than 9 hundred square </a:t>
            </a:r>
            <a:r>
              <a:rPr lang="en-US" dirty="0" err="1" smtClean="0"/>
              <a:t>kilometres</a:t>
            </a:r>
            <a:r>
              <a:rPr lang="en-US" dirty="0" smtClean="0"/>
              <a:t>  and still is growing up. The population of the city is about 9 million people.</a:t>
            </a:r>
            <a:endParaRPr lang="ru-RU" dirty="0"/>
          </a:p>
        </p:txBody>
      </p:sp>
    </p:spTree>
  </p:cSld>
  <p:clrMapOvr>
    <a:masterClrMapping/>
  </p:clrMapOvr>
  <p:transition>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785794"/>
            <a:ext cx="4071966" cy="4972072"/>
          </a:xfrm>
        </p:spPr>
        <p:txBody>
          <a:bodyPr>
            <a:normAutofit fontScale="85000" lnSpcReduction="20000"/>
          </a:bodyPr>
          <a:lstStyle/>
          <a:p>
            <a:r>
              <a:rPr lang="en-US" dirty="0" smtClean="0"/>
              <a:t>Moscow is one of the most beautiful cities in the world. The heart of Moscow is the Kremlin and Red Square. They have more historical association than any other place in Moscow.</a:t>
            </a:r>
          </a:p>
          <a:p>
            <a:r>
              <a:rPr lang="en-US" dirty="0" smtClean="0"/>
              <a:t>There are a lot of beautiful places, old cathedrals, churches and monuments in Moscow. Now Moscow is being reconstructed, becoming more and more beautiful.</a:t>
            </a:r>
            <a:endParaRPr lang="ru-RU" dirty="0"/>
          </a:p>
        </p:txBody>
      </p:sp>
      <p:pic>
        <p:nvPicPr>
          <p:cNvPr id="4" name="Рисунок 3" descr="640.1010_8.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21349281">
            <a:off x="4782888" y="692566"/>
            <a:ext cx="3852567" cy="2604383"/>
          </a:xfrm>
          <a:prstGeom prst="rect">
            <a:avLst/>
          </a:prstGeom>
        </p:spPr>
      </p:pic>
      <p:pic>
        <p:nvPicPr>
          <p:cNvPr id="5" name="Рисунок 4" descr="04201126moskvamoscow_24.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31965">
            <a:off x="5018990" y="3620570"/>
            <a:ext cx="3657464" cy="2787164"/>
          </a:xfrm>
          <a:prstGeom prst="rect">
            <a:avLst/>
          </a:prstGeom>
        </p:spPr>
      </p:pic>
    </p:spTree>
  </p:cSld>
  <p:clrMapOvr>
    <a:masterClrMapping/>
  </p:clrMapOvr>
  <p:transition>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142852"/>
            <a:ext cx="4500594" cy="3929090"/>
          </a:xfrm>
        </p:spPr>
        <p:txBody>
          <a:bodyPr>
            <a:normAutofit fontScale="77500" lnSpcReduction="20000"/>
          </a:bodyPr>
          <a:lstStyle/>
          <a:p>
            <a:r>
              <a:rPr lang="en-US" dirty="0" smtClean="0"/>
              <a:t>There are more than 80 museums in Moscow . The largest museums are the Pushkin Museum of Fine Arts and the State </a:t>
            </a:r>
            <a:r>
              <a:rPr lang="en-US" dirty="0" err="1" smtClean="0"/>
              <a:t>Tretyakov</a:t>
            </a:r>
            <a:r>
              <a:rPr lang="en-US" dirty="0" smtClean="0"/>
              <a:t>  Gallery. Other unique museums are the </a:t>
            </a:r>
            <a:r>
              <a:rPr lang="en-US" dirty="0" err="1" smtClean="0"/>
              <a:t>Andrey</a:t>
            </a:r>
            <a:r>
              <a:rPr lang="en-US" dirty="0" smtClean="0"/>
              <a:t> </a:t>
            </a:r>
            <a:r>
              <a:rPr lang="en-US" dirty="0" err="1" smtClean="0"/>
              <a:t>Rublev</a:t>
            </a:r>
            <a:r>
              <a:rPr lang="en-US" dirty="0" smtClean="0"/>
              <a:t> Museum  of early Russian Art and many others.</a:t>
            </a:r>
          </a:p>
          <a:p>
            <a:r>
              <a:rPr lang="en-US" dirty="0" smtClean="0"/>
              <a:t>Moscow is famous for its theatres. The best known of the Great Opera Theatre. Drama theatres are very popular too.</a:t>
            </a:r>
            <a:endParaRPr lang="ru-RU" dirty="0"/>
          </a:p>
        </p:txBody>
      </p:sp>
      <p:pic>
        <p:nvPicPr>
          <p:cNvPr id="4" name="Рисунок 3" descr="0a07c62971baa969221c7b6cbecf52de.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492793">
            <a:off x="5168319" y="749978"/>
            <a:ext cx="3614495" cy="1607060"/>
          </a:xfrm>
          <a:prstGeom prst="rect">
            <a:avLst/>
          </a:prstGeom>
        </p:spPr>
      </p:pic>
      <p:pic>
        <p:nvPicPr>
          <p:cNvPr id="5" name="Рисунок 4" descr="0_1e1d_67f476e8_XL.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1223959">
            <a:off x="5138891" y="3048199"/>
            <a:ext cx="3643338" cy="2732504"/>
          </a:xfrm>
          <a:prstGeom prst="rect">
            <a:avLst/>
          </a:prstGeom>
        </p:spPr>
      </p:pic>
      <p:pic>
        <p:nvPicPr>
          <p:cNvPr id="6" name="Рисунок 5" descr="99183448_large_5011174_4a5da_moskva030.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5786" y="4286256"/>
            <a:ext cx="3357586" cy="2192024"/>
          </a:xfrm>
          <a:prstGeom prst="rect">
            <a:avLst/>
          </a:prstGeom>
        </p:spPr>
      </p:pic>
    </p:spTree>
  </p:cSld>
  <p:clrMapOvr>
    <a:masterClrMapping/>
  </p:clrMapOvr>
  <p:transition>
    <p:wheel spokes="2"/>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191</TotalTime>
  <Words>237</Words>
  <Application>Microsoft Office PowerPoint</Application>
  <PresentationFormat>Экран (4:3)</PresentationFormat>
  <Paragraphs>11</Paragraphs>
  <Slides>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Апекс</vt:lpstr>
      <vt:lpstr>My Moscow  Eugeney Soldatov school 1149 Moscow  teacher Irina M.Uskova</vt:lpstr>
      <vt:lpstr>Moscow</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HP ProBook</cp:lastModifiedBy>
  <cp:revision>23</cp:revision>
  <dcterms:modified xsi:type="dcterms:W3CDTF">2013-10-01T08:43:28Z</dcterms:modified>
</cp:coreProperties>
</file>