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73" r:id="rId2"/>
    <p:sldId id="275" r:id="rId3"/>
    <p:sldId id="297" r:id="rId4"/>
    <p:sldId id="284" r:id="rId5"/>
    <p:sldId id="282" r:id="rId6"/>
    <p:sldId id="281" r:id="rId7"/>
    <p:sldId id="280" r:id="rId8"/>
    <p:sldId id="289" r:id="rId9"/>
    <p:sldId id="300" r:id="rId10"/>
    <p:sldId id="277" r:id="rId11"/>
    <p:sldId id="286" r:id="rId12"/>
    <p:sldId id="29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80890" autoAdjust="0"/>
  </p:normalViewPr>
  <p:slideViewPr>
    <p:cSldViewPr>
      <p:cViewPr varScale="1">
        <p:scale>
          <a:sx n="55" d="100"/>
          <a:sy n="55" d="100"/>
        </p:scale>
        <p:origin x="-180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36AE6-314C-43FB-ADE7-4C620335F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CB056-7644-4B02-8620-78EB4CE8E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DDA9D-123D-4B2C-8142-0C60E4949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90DAA-7862-4600-B1D1-3D7FC5269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9BD07-205E-445F-828C-459218E09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BDD09-C738-4993-91C0-6233F8649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9248E-F2C3-4229-948E-DE506099D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EC006-BF18-40A3-9C96-B738904B6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EB6F3-72D0-485F-A20C-A5B168F60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F13A8-AB81-4CD2-839F-759D154E7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717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717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717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17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17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sp>
          <p:nvSpPr>
            <p:cNvPr id="718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718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18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18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18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18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18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719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9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9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9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9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2B382266-C126-4E93-9E50-A72A0B4DD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0" grpId="0"/>
      <p:bldP spid="7191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1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1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19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1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1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19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1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1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19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1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1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19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71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1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71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olympiady.ru/olgames/img/traditions/andrianov_oath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57158" y="500042"/>
            <a:ext cx="6176976" cy="757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5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u="sng" dirty="0" smtClean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5400" u="sng" dirty="0" smtClean="0">
                <a:latin typeface="Calibri" pitchFamily="34" charset="0"/>
                <a:cs typeface="Times New Roman" pitchFamily="18" charset="0"/>
              </a:rPr>
              <a:t>                          </a:t>
            </a:r>
          </a:p>
          <a:p>
            <a:pPr eaLnBrk="0" hangingPunct="0"/>
            <a:endParaRPr lang="ru-RU" sz="5400" u="sng" dirty="0" smtClean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5400" u="sng" dirty="0" smtClean="0">
                <a:latin typeface="Calibri" pitchFamily="34" charset="0"/>
                <a:cs typeface="Times New Roman" pitchFamily="18" charset="0"/>
              </a:rPr>
              <a:t>               </a:t>
            </a:r>
            <a:endParaRPr lang="ru-RU" sz="5400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5400" u="sng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5400" dirty="0"/>
          </a:p>
          <a:p>
            <a:pPr eaLnBrk="0" hangingPunct="0"/>
            <a:endParaRPr lang="ru-RU" sz="5400" dirty="0"/>
          </a:p>
          <a:p>
            <a:pPr eaLnBrk="0" hangingPunct="0"/>
            <a:endParaRPr lang="ru-RU" sz="5400" dirty="0"/>
          </a:p>
          <a:p>
            <a:pPr eaLnBrk="0" hangingPunct="0"/>
            <a:r>
              <a:rPr lang="ru-RU" sz="5400" dirty="0" smtClean="0"/>
              <a:t>.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428604"/>
            <a:ext cx="62865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Тема урока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«Олимпийские игры»</a:t>
            </a:r>
            <a:endParaRPr lang="ru-RU" sz="4800" dirty="0"/>
          </a:p>
        </p:txBody>
      </p:sp>
      <p:pic>
        <p:nvPicPr>
          <p:cNvPr id="4" name="Рисунок 3" descr="стадион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6058"/>
            <a:ext cx="9144000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тадион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6058"/>
            <a:ext cx="9144000" cy="422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тадион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3658"/>
            <a:ext cx="9144000" cy="422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тадион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3658"/>
            <a:ext cx="9144000" cy="422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ochkonyanMR\Desktop\Новая папка\0_5ae80_7218d512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571480"/>
            <a:ext cx="5643570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5008" y="500043"/>
            <a:ext cx="30718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Georgia" pitchFamily="18" charset="0"/>
              </a:rPr>
              <a:t>Талисманы Зимних Олимпийских игр </a:t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4000" dirty="0" smtClean="0">
                <a:latin typeface="Georgia" pitchFamily="18" charset="0"/>
              </a:rPr>
              <a:t>«Сочи – 2014»</a:t>
            </a:r>
            <a:endParaRPr lang="ru-RU" sz="40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Олимпийский стадион 2014 года</a:t>
            </a:r>
            <a:endParaRPr lang="ru-RU" dirty="0"/>
          </a:p>
        </p:txBody>
      </p:sp>
      <p:pic>
        <p:nvPicPr>
          <p:cNvPr id="1026" name="Рисунок 1" descr="C:\Users\123\Desktop\125164429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714512"/>
          </a:xfrm>
        </p:spPr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3" descr="C:\Users\123\Desktop\6C40F71D4DC77A2A1B58FC7229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1"/>
            <a:ext cx="9144000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123\Desktop\6C40F71D4DC77A2A1B58FC7229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9144000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123\Desktop\6C40F71D4DC77A2A1B58FC7229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9144000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123\Desktop\6C40F71D4DC77A2A1B58FC7229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9144000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Цели и задачи урока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1571612"/>
            <a:ext cx="7715304" cy="2714644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1.Пропаганда спорта и здорового образа жизни.</a:t>
            </a:r>
          </a:p>
          <a:p>
            <a:pPr eaLnBrk="1" hangingPunct="1">
              <a:buFontTx/>
              <a:buNone/>
            </a:pPr>
            <a:r>
              <a:rPr lang="ru-RU" dirty="0" smtClean="0"/>
              <a:t>2.Развитие у школьников Олимпийской культуры.</a:t>
            </a:r>
          </a:p>
          <a:p>
            <a:pPr eaLnBrk="1" hangingPunct="1">
              <a:buFontTx/>
              <a:buNone/>
            </a:pPr>
            <a:r>
              <a:rPr lang="ru-RU" dirty="0" smtClean="0"/>
              <a:t>3.Расширить информированность  детей о возникновении и проведении олимпийских игр.</a:t>
            </a:r>
          </a:p>
          <a:p>
            <a:pPr eaLnBrk="1" hangingPunct="1">
              <a:buFontTx/>
              <a:buNone/>
            </a:pPr>
            <a:r>
              <a:rPr lang="ru-RU" dirty="0" smtClean="0"/>
              <a:t>4.Воспитание патриотизма и любви к стране.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57260"/>
          </a:xfrm>
        </p:spPr>
        <p:txBody>
          <a:bodyPr/>
          <a:lstStyle/>
          <a:p>
            <a:r>
              <a:rPr lang="ru-RU" sz="3200" dirty="0" smtClean="0"/>
              <a:t>Олимпийские игры проводились в 776 г до н.э.</a:t>
            </a:r>
            <a:endParaRPr lang="ru-RU" sz="32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7364"/>
            <a:ext cx="9144000" cy="5132042"/>
          </a:xfrm>
          <a:prstGeom prst="rect">
            <a:avLst/>
          </a:prstGeom>
          <a:noFill/>
          <a:ln w="76320">
            <a:solidFill>
              <a:srgbClr val="FFFFD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Олимпийский огонь </a:t>
            </a:r>
            <a:endParaRPr lang="ru-RU" dirty="0"/>
          </a:p>
        </p:txBody>
      </p:sp>
      <p:pic>
        <p:nvPicPr>
          <p:cNvPr id="1026" name="Рисунок 1" descr="img09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4500562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Administrator\Рабочий стол\Рисунок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54" y="1214422"/>
            <a:ext cx="4786346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Олимпийский девиз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357298"/>
            <a:ext cx="807249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Девиз Олимпийского движения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4958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«Быстрее, 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                   выше,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                              сильнее</a:t>
            </a:r>
            <a:endParaRPr lang="ru-RU" sz="2800" dirty="0"/>
          </a:p>
        </p:txBody>
      </p:sp>
      <p:pic>
        <p:nvPicPr>
          <p:cNvPr id="6" name="Picture 2" descr="C:\Users\KochkonyanMR\Desktop\Новая папка\лыжниц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2787643"/>
            <a:ext cx="3714744" cy="4070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Клятва участников и судей</a:t>
            </a:r>
            <a:endParaRPr lang="ru-RU" dirty="0"/>
          </a:p>
        </p:txBody>
      </p:sp>
      <p:pic>
        <p:nvPicPr>
          <p:cNvPr id="3" name="Picture 1" descr="Николай Андрианов произносит олимпийскую клятву на открытии Олимпиады в Москве-1980"/>
          <p:cNvPicPr>
            <a:picLocks noChangeAspect="1" noChangeArrowheads="1"/>
          </p:cNvPicPr>
          <p:nvPr/>
        </p:nvPicPr>
        <p:blipFill>
          <a:blip r:embed="rId2" r:link="rId3" cstate="screen"/>
          <a:srcRect/>
          <a:stretch>
            <a:fillRect/>
          </a:stretch>
        </p:blipFill>
        <p:spPr bwMode="auto">
          <a:xfrm>
            <a:off x="571472" y="1214422"/>
            <a:ext cx="8072494" cy="547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9811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138" y="1643050"/>
            <a:ext cx="717076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Олимпийский флаг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Талисманы зимних Олимпийских игр</a:t>
            </a:r>
            <a:endParaRPr lang="ru-RU" dirty="0"/>
          </a:p>
        </p:txBody>
      </p:sp>
      <p:pic>
        <p:nvPicPr>
          <p:cNvPr id="1026" name="Picture 2" descr="C:\Documents and Settings\Administrator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00174"/>
            <a:ext cx="2214546" cy="235745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Рабочий стол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500174"/>
            <a:ext cx="1928826" cy="2357454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Рабочий стол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4143380"/>
            <a:ext cx="2285984" cy="271462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Рабочий стол\Рисунок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71942"/>
            <a:ext cx="2214546" cy="2786058"/>
          </a:xfrm>
          <a:prstGeom prst="rect">
            <a:avLst/>
          </a:prstGeom>
          <a:noFill/>
        </p:spPr>
      </p:pic>
      <p:pic>
        <p:nvPicPr>
          <p:cNvPr id="1030" name="Picture 6" descr="C:\Documents and Settings\Administrator\Рабочий стол\Рисунок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4071942"/>
            <a:ext cx="1857388" cy="2786058"/>
          </a:xfrm>
          <a:prstGeom prst="rect">
            <a:avLst/>
          </a:prstGeom>
          <a:noFill/>
        </p:spPr>
      </p:pic>
      <p:pic>
        <p:nvPicPr>
          <p:cNvPr id="1031" name="Picture 7" descr="C:\Documents and Settings\Administrator\Рабочий стол\Рисунок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16" y="1500174"/>
            <a:ext cx="2285984" cy="2500330"/>
          </a:xfrm>
          <a:prstGeom prst="rect">
            <a:avLst/>
          </a:prstGeom>
          <a:noFill/>
        </p:spPr>
      </p:pic>
      <p:pic>
        <p:nvPicPr>
          <p:cNvPr id="1032" name="Picture 8" descr="C:\Documents and Settings\Administrator\Рабочий стол\Рисунок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7686" y="1500174"/>
            <a:ext cx="2428892" cy="535782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57260"/>
          </a:xfrm>
        </p:spPr>
        <p:txBody>
          <a:bodyPr/>
          <a:lstStyle/>
          <a:p>
            <a:r>
              <a:rPr lang="ru-RU" dirty="0" smtClean="0"/>
              <a:t>Сочи 2014 год</a:t>
            </a:r>
            <a:endParaRPr lang="ru-RU" dirty="0"/>
          </a:p>
        </p:txBody>
      </p:sp>
      <p:pic>
        <p:nvPicPr>
          <p:cNvPr id="2050" name="Рисунок 2" descr="C:\Users\123\Desktop\soc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543</TotalTime>
  <Words>94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Вершина горы</vt:lpstr>
      <vt:lpstr>Слайд 1</vt:lpstr>
      <vt:lpstr>Цели и задачи урока</vt:lpstr>
      <vt:lpstr>Олимпийские игры проводились в 776 г до н.э.</vt:lpstr>
      <vt:lpstr>Олимпийский огонь </vt:lpstr>
      <vt:lpstr>Девиз Олимпийского движения</vt:lpstr>
      <vt:lpstr>Клятва участников и судей</vt:lpstr>
      <vt:lpstr>Олимпийский флаг</vt:lpstr>
      <vt:lpstr>Талисманы зимних Олимпийских игр</vt:lpstr>
      <vt:lpstr>Сочи 2014 год</vt:lpstr>
      <vt:lpstr>Слайд 10</vt:lpstr>
      <vt:lpstr>Олимпийский стадион 2014 года</vt:lpstr>
      <vt:lpstr>Спасибо за внимание !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Олимпийские игры</dc:title>
  <dc:creator>Александр</dc:creator>
  <cp:lastModifiedBy>Admin</cp:lastModifiedBy>
  <cp:revision>70</cp:revision>
  <dcterms:created xsi:type="dcterms:W3CDTF">2008-04-27T13:51:18Z</dcterms:created>
  <dcterms:modified xsi:type="dcterms:W3CDTF">2013-01-21T14:14:49Z</dcterms:modified>
</cp:coreProperties>
</file>