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31" r:id="rId2"/>
    <p:sldId id="297" r:id="rId3"/>
    <p:sldId id="295" r:id="rId4"/>
    <p:sldId id="298" r:id="rId5"/>
    <p:sldId id="299" r:id="rId6"/>
    <p:sldId id="334" r:id="rId7"/>
    <p:sldId id="335" r:id="rId8"/>
    <p:sldId id="336" r:id="rId9"/>
    <p:sldId id="337" r:id="rId10"/>
    <p:sldId id="339" r:id="rId11"/>
    <p:sldId id="329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FF6600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712DFFF-83A1-4586-8216-5E637A45407E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E6202E3-3AE0-44F9-92A6-0F821D3C72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9D78084-93BA-42FF-8C10-7269B6470489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2A6EB-BD0F-4F0B-A612-092B303F0C7E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CBD29-44E6-4DA2-A654-2C11D892EC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AD670-8B0E-4138-AA43-3DB2F821AEC3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60615-672D-4AD9-8C45-9D48EA90F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2CB4F-F815-46C5-9682-C635E07BD7CB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D099B-9572-49A4-B6BA-CA82EE45D8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F14D9-9854-49CE-8E99-969E2E5CCB67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1886D-A05A-4696-8239-F3073504BE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E1E2C-4237-46E9-861D-EB19CA51341E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BCB2E-2740-4B52-BD4E-41BA8BD341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63821-2861-4D61-A629-89902C249E26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64232-AC3F-4D74-81ED-0C847CECD7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7B83C-9BA0-4947-8DD1-8109A6B249DC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9AE3B-9EF0-4F0F-8EBA-1887605FE0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11415-C684-4A14-8EB8-3D4CE5A3B419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6004F-6D76-48CA-94FC-F641F9EC03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41BC0-C454-4C9B-99C3-5916A1BC65BA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07E33-4A3B-472E-B8C5-81AF6203E8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C1EB2-9F4D-4876-B5A5-84468451003C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14AB2-5117-4268-BA61-B39AB29893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7C660-4E53-439F-B65B-B1FC5E81BEEB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99D0B-6D08-48BC-A3E0-ED559796F1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7FFF009-2369-480B-8A36-E4D86DBE1B06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4565354-567C-45A7-BCF6-4B1E262445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kids.nationalgeographic.com/staticfiles/NGS/Shared/StaticFiles/NGKids/Image/kids-washing-lg.jpg" TargetMode="External"/><Relationship Id="rId3" Type="http://schemas.openxmlformats.org/officeDocument/2006/relationships/image" Target="../media/image38.jpeg"/><Relationship Id="rId7" Type="http://schemas.openxmlformats.org/officeDocument/2006/relationships/image" Target="../media/image40.jpeg"/><Relationship Id="rId12" Type="http://schemas.openxmlformats.org/officeDocument/2006/relationships/image" Target="../media/image43.jpeg"/><Relationship Id="rId2" Type="http://schemas.openxmlformats.org/officeDocument/2006/relationships/hyperlink" Target="http://school689.narod.ru/FOTO27/1a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stomat-korolev.ru/admin/data/Kab-222.jpg" TargetMode="External"/><Relationship Id="rId11" Type="http://schemas.openxmlformats.org/officeDocument/2006/relationships/hyperlink" Target="http://static-p3.fotolia.com/jpg/00/04/18/82/400_F_4188202_x9aw5O5BA8whjsKf2dd6dHA4J9jptiMg.jpg" TargetMode="External"/><Relationship Id="rId5" Type="http://schemas.openxmlformats.org/officeDocument/2006/relationships/image" Target="../media/image39.jpeg"/><Relationship Id="rId10" Type="http://schemas.openxmlformats.org/officeDocument/2006/relationships/image" Target="../media/image42.jpeg"/><Relationship Id="rId4" Type="http://schemas.openxmlformats.org/officeDocument/2006/relationships/hyperlink" Target="http://www.ledinn.ru/userfiles/36b4809d708e7a79c7a2af7a4dce1c64.jpg" TargetMode="External"/><Relationship Id="rId9" Type="http://schemas.openxmlformats.org/officeDocument/2006/relationships/image" Target="../media/image4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ubag.ru/albums/image/semiya/5668837.JPG" TargetMode="External"/><Relationship Id="rId3" Type="http://schemas.openxmlformats.org/officeDocument/2006/relationships/image" Target="../media/image44.jpeg"/><Relationship Id="rId7" Type="http://schemas.openxmlformats.org/officeDocument/2006/relationships/image" Target="../media/image46.jpeg"/><Relationship Id="rId2" Type="http://schemas.openxmlformats.org/officeDocument/2006/relationships/hyperlink" Target="http://www.interfax.by/files/2009-10/20091027-152739-965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pravmir.ru/uploads/dscn0787_001_1_.jpg" TargetMode="External"/><Relationship Id="rId11" Type="http://schemas.openxmlformats.org/officeDocument/2006/relationships/image" Target="../media/image48.jpeg"/><Relationship Id="rId5" Type="http://schemas.openxmlformats.org/officeDocument/2006/relationships/image" Target="../media/image45.jpeg"/><Relationship Id="rId10" Type="http://schemas.openxmlformats.org/officeDocument/2006/relationships/hyperlink" Target="http://www.allwomens.ru/uploads/posts/2010-01/1263584506_pravilno-nachat-semejnuyu-zhizn.jpg" TargetMode="External"/><Relationship Id="rId4" Type="http://schemas.openxmlformats.org/officeDocument/2006/relationships/hyperlink" Target="http://www.pravmir.ru/uploads/family1.jpg" TargetMode="External"/><Relationship Id="rId9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russia.rin.ru/pictures/6561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img0.liveinternet.ru/images/attach/b/3/27/849/27849817_1214400154_Natyurmort.jpg" TargetMode="External"/><Relationship Id="rId3" Type="http://schemas.openxmlformats.org/officeDocument/2006/relationships/image" Target="../media/image24.jpeg"/><Relationship Id="rId7" Type="http://schemas.openxmlformats.org/officeDocument/2006/relationships/image" Target="../media/image26.jpeg"/><Relationship Id="rId2" Type="http://schemas.openxmlformats.org/officeDocument/2006/relationships/hyperlink" Target="http://www.budte-zdorovi.ru/files/Food/var-food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forum.municipalrussia.ru/pls/img/get?n=17957" TargetMode="External"/><Relationship Id="rId11" Type="http://schemas.openxmlformats.org/officeDocument/2006/relationships/image" Target="../media/image28.jpeg"/><Relationship Id="rId5" Type="http://schemas.openxmlformats.org/officeDocument/2006/relationships/image" Target="../media/image25.jpeg"/><Relationship Id="rId10" Type="http://schemas.openxmlformats.org/officeDocument/2006/relationships/hyperlink" Target="http://knigi.tomsk.ru/top/images/69/82/25000226982.jpg" TargetMode="External"/><Relationship Id="rId4" Type="http://schemas.openxmlformats.org/officeDocument/2006/relationships/hyperlink" Target="http://vladnews.ru/uploads/12/22/mya.jpg" TargetMode="External"/><Relationship Id="rId9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hyperlink" Target="http://torbeevo-kolledge.narod.ru/foto_images/sport4.jpg" TargetMode="External"/><Relationship Id="rId7" Type="http://schemas.openxmlformats.org/officeDocument/2006/relationships/hyperlink" Target="http://dp.ric.ua/uploads/posts/2009-04/1239373220_girls1.jpg" TargetMode="External"/><Relationship Id="rId12" Type="http://schemas.openxmlformats.org/officeDocument/2006/relationships/image" Target="../media/image3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eg"/><Relationship Id="rId11" Type="http://schemas.openxmlformats.org/officeDocument/2006/relationships/hyperlink" Target="http://www.dspushkino.ru/images/upload/upload_1052.jpg" TargetMode="External"/><Relationship Id="rId5" Type="http://schemas.openxmlformats.org/officeDocument/2006/relationships/hyperlink" Target="http://myrt.ru/news/uploads/posts/2008-05/1211836668_rasslabitsja.jpg" TargetMode="External"/><Relationship Id="rId10" Type="http://schemas.openxmlformats.org/officeDocument/2006/relationships/image" Target="../media/image32.jpeg"/><Relationship Id="rId4" Type="http://schemas.openxmlformats.org/officeDocument/2006/relationships/image" Target="../media/image29.jpeg"/><Relationship Id="rId9" Type="http://schemas.openxmlformats.org/officeDocument/2006/relationships/hyperlink" Target="http://www.yamolodayamama.ru/wp-content/uploads/2009/10/d180d0b0d0b7d0b2d0b8d182d0b8d0b5-d0b4d0b2d0b8d0b3d0b0d182d0b5d0bbd18cd0bdd0bed0b9d0b0d0bad182d0b8d0b2d0bdd0bed181d182d0b8.jpg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s004.radikal.ru/i206/1001/d6/580340b7a2f4.jpg" TargetMode="External"/><Relationship Id="rId3" Type="http://schemas.openxmlformats.org/officeDocument/2006/relationships/image" Target="../media/image34.jpeg"/><Relationship Id="rId7" Type="http://schemas.openxmlformats.org/officeDocument/2006/relationships/image" Target="../media/image36.jpeg"/><Relationship Id="rId2" Type="http://schemas.openxmlformats.org/officeDocument/2006/relationships/hyperlink" Target="http://img0.liveinternet.ru/images/attach/c/0/47/535/47535165_081509_1358_1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photohost.ru/t/600/400/73120.jpg" TargetMode="External"/><Relationship Id="rId5" Type="http://schemas.openxmlformats.org/officeDocument/2006/relationships/image" Target="../media/image35.jpeg"/><Relationship Id="rId4" Type="http://schemas.openxmlformats.org/officeDocument/2006/relationships/hyperlink" Target="http://img-2007-04.photosight.ru/30/2062696.jpg" TargetMode="External"/><Relationship Id="rId9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WordArt 7"/>
          <p:cNvSpPr>
            <a:spLocks noChangeArrowheads="1" noChangeShapeType="1" noTextEdit="1"/>
          </p:cNvSpPr>
          <p:nvPr/>
        </p:nvSpPr>
        <p:spPr bwMode="auto">
          <a:xfrm>
            <a:off x="1763713" y="1268413"/>
            <a:ext cx="5688012" cy="3816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i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Классный час</a:t>
            </a:r>
          </a:p>
          <a:p>
            <a:pPr algn="ctr"/>
            <a:r>
              <a:rPr lang="ru-RU" sz="2800" b="1" i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"Здоровый</a:t>
            </a:r>
          </a:p>
          <a:p>
            <a:pPr algn="ctr"/>
            <a:r>
              <a:rPr lang="ru-RU" sz="2800" b="1" i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образ жизни"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FF0000"/>
                </a:solidFill>
              </a:rPr>
              <a:t>Личная гигиена</a:t>
            </a:r>
          </a:p>
        </p:txBody>
      </p:sp>
      <p:pic>
        <p:nvPicPr>
          <p:cNvPr id="53251" name="Picture 3" descr="Картинка 11 из 154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57313"/>
            <a:ext cx="3429000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3" name="Picture 5" descr="Картинка 10 из 353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97575" y="1785938"/>
            <a:ext cx="31464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7" name="Picture 9" descr="Картинка 59 из 3538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86438" y="4335463"/>
            <a:ext cx="3357562" cy="252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1" name="Picture 13" descr="Картинка 3 из 725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28938" y="928688"/>
            <a:ext cx="3805237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2" descr="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4371975"/>
            <a:ext cx="371475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1" descr="Картинка 14 из 2724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357563" y="3048000"/>
            <a:ext cx="25527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3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FF0000"/>
                </a:solidFill>
              </a:rPr>
              <a:t>Положительные эмоции</a:t>
            </a:r>
          </a:p>
        </p:txBody>
      </p:sp>
      <p:pic>
        <p:nvPicPr>
          <p:cNvPr id="52226" name="Picture 2" descr="Картинка 15 из 3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71563"/>
            <a:ext cx="28575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Picture 4" descr="Картинка 2 из 33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000500"/>
            <a:ext cx="36988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0" name="Picture 6" descr="Картинка 7 из 33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40350" y="4000500"/>
            <a:ext cx="38036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2" name="Picture 8" descr="Картинка 11 из 332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14688" y="2286000"/>
            <a:ext cx="25431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4" name="Picture 10" descr="Картинка 34 из 3321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19813" y="1071563"/>
            <a:ext cx="3024187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2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214313" y="285750"/>
            <a:ext cx="5243512" cy="1785938"/>
          </a:xfrm>
        </p:spPr>
        <p:txBody>
          <a:bodyPr/>
          <a:lstStyle/>
          <a:p>
            <a:pPr algn="just" eaLnBrk="1" hangingPunct="1"/>
            <a:r>
              <a:rPr lang="ru-RU" sz="3200" b="1" smtClean="0">
                <a:solidFill>
                  <a:srgbClr val="C00000"/>
                </a:solidFill>
              </a:rPr>
              <a:t>ЗДОРОВЬЕ</a:t>
            </a:r>
            <a:r>
              <a:rPr lang="ru-RU" sz="3200" smtClean="0"/>
              <a:t> – это бесценный дар, который дан человеку самой природой.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38" y="4786313"/>
            <a:ext cx="5972175" cy="1752600"/>
          </a:xfrm>
        </p:spPr>
        <p:txBody>
          <a:bodyPr rtlCol="0">
            <a:normAutofit fontScale="92500"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ЗДОРОВЬЕ</a:t>
            </a:r>
            <a:r>
              <a:rPr lang="ru-RU" dirty="0" smtClean="0">
                <a:solidFill>
                  <a:schemeClr val="tx1"/>
                </a:solidFill>
              </a:rPr>
              <a:t> – это не просто отсутствие болезней, это состояние физического, психического и социального благополучия.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100" name="Picture 2" descr="http://im8-tub.yandex.net/i?id=26393039&amp;tov=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214563"/>
            <a:ext cx="25717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4" descr="http://im4-tub.yandex.net/i?id=957799&amp;tov=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4214813"/>
            <a:ext cx="2566988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 descr="http://im0-tub.yandex.net/i?id=201622397&amp;tov=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50" y="285750"/>
            <a:ext cx="2071688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8" descr="http://im5-tub.yandex.net/i?id=57149855&amp;tov=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5" y="1643063"/>
            <a:ext cx="157162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0" descr="http://im5-tub.yandex.net/i?id=208109033&amp;tov=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7938" y="2928938"/>
            <a:ext cx="2428875" cy="183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12" descr="http://im4-tub.yandex.net/i?id=194552591&amp;tov=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500" y="2214563"/>
            <a:ext cx="17145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>
          <a:xfrm>
            <a:off x="714375" y="285750"/>
            <a:ext cx="7772400" cy="1000125"/>
          </a:xfrm>
        </p:spPr>
        <p:txBody>
          <a:bodyPr/>
          <a:lstStyle/>
          <a:p>
            <a:pPr eaLnBrk="1" hangingPunct="1"/>
            <a:r>
              <a:rPr lang="ru-RU" b="1" smtClean="0"/>
              <a:t>СОСТАВЛЯЮЩИЕ ЗДОРОВЬЯ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5" y="1357313"/>
            <a:ext cx="8786813" cy="5500687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                             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                                    Духовное (здоровье разума)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Физическое (здоровье тела)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Социальное (условия жизни, работы,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отдыха, питания)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</p:txBody>
      </p:sp>
      <p:pic>
        <p:nvPicPr>
          <p:cNvPr id="5124" name="Picture 2" descr="Картинка 3 из 447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0" y="1214438"/>
            <a:ext cx="3005138" cy="205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4" descr="http://im7-tub.yandex.net/i?id=87670133&amp;tov=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3" y="4325938"/>
            <a:ext cx="2071687" cy="253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http://im4-tub.yandex.net/i?id=33744496&amp;tov=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25" y="3375025"/>
            <a:ext cx="2928938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785813" y="285750"/>
            <a:ext cx="7772400" cy="1470025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</a:rPr>
              <a:t>ЗДОРОВЫЙ ОБРАЗ ЖИЗНИ</a:t>
            </a:r>
          </a:p>
        </p:txBody>
      </p:sp>
      <p:pic>
        <p:nvPicPr>
          <p:cNvPr id="7171" name="Picture 2" descr="http://im6-tub.yandex.net/i?id=52844617&amp;tov=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500188"/>
            <a:ext cx="1857375" cy="248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 descr="http://im6-tub.yandex.net/i?id=47715421&amp;tov=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4357688"/>
            <a:ext cx="29464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6" descr="http://im7-tub.yandex.net/i?id=174017145&amp;tov=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13" y="4241800"/>
            <a:ext cx="1795462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8" descr="http://im5-tub.yandex.net/i?id=94914447&amp;tov=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07125" y="1500188"/>
            <a:ext cx="256540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10" descr="http://im5-tub.yandex.net/i?id=46558683&amp;tov=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28813" y="2571750"/>
            <a:ext cx="271462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12" descr="http://im5-tub.yandex.net/i?id=4640659&amp;tov=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4813" y="1500188"/>
            <a:ext cx="1857375" cy="281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14" descr="http://im6-tub.yandex.net/i?id=34777172&amp;tov=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29250" y="3429000"/>
            <a:ext cx="2286000" cy="171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16" descr="http://im8-tub.yandex.net/i?id=89673900&amp;tov=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143375" y="4500563"/>
            <a:ext cx="207168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>
          <a:xfrm>
            <a:off x="357188" y="214313"/>
            <a:ext cx="7772400" cy="1857375"/>
          </a:xfrm>
        </p:spPr>
        <p:txBody>
          <a:bodyPr/>
          <a:lstStyle/>
          <a:p>
            <a:pPr algn="just" eaLnBrk="1" hangingPunct="1"/>
            <a:r>
              <a:rPr lang="ru-RU" sz="3200" b="1" smtClean="0">
                <a:solidFill>
                  <a:srgbClr val="C00000"/>
                </a:solidFill>
              </a:rPr>
              <a:t>Здоровый образ жизни – это индивидуальная система поведения человека, направленная на сохранение и укрепление своего здоровья.</a:t>
            </a:r>
          </a:p>
        </p:txBody>
      </p:sp>
      <p:pic>
        <p:nvPicPr>
          <p:cNvPr id="8195" name="Picture 2" descr="http://im3-tub.yandex.net/i?id=85918766&amp;tov=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228600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http://im7-tub.yandex.net/i?id=7342573&amp;tov=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4357688"/>
            <a:ext cx="2379663" cy="218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6" descr="http://im8-tub.yandex.net/i?id=5598829&amp;tov=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8" y="2643188"/>
            <a:ext cx="2071687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8" descr="http://im3-tub.yandex.net/i?id=91098473&amp;tov=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50" y="4572000"/>
            <a:ext cx="27368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10" descr="http://im7-tub.yandex.net/i?id=175350443&amp;tov=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5063" y="2286000"/>
            <a:ext cx="242411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50"/>
            <a:ext cx="7772400" cy="928688"/>
          </a:xfrm>
        </p:spPr>
        <p:txBody>
          <a:bodyPr/>
          <a:lstStyle/>
          <a:p>
            <a:r>
              <a:rPr lang="ru-RU" sz="4000" b="1" smtClean="0">
                <a:solidFill>
                  <a:srgbClr val="C00000"/>
                </a:solidFill>
              </a:rPr>
              <a:t>СОСТАВЛЯЮЩИЕ ЗДОРОВОГО ОБРАЗА ЖИЗНИ</a:t>
            </a:r>
            <a:endParaRPr lang="ru-RU" sz="400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3" y="1428750"/>
            <a:ext cx="8643937" cy="5214938"/>
          </a:xfrm>
        </p:spPr>
        <p:txBody>
          <a:bodyPr/>
          <a:lstStyle/>
          <a:p>
            <a:pPr fontAlgn="auto" hangingPunct="1">
              <a:defRPr/>
            </a:pPr>
            <a:endParaRPr lang="ru-RU" sz="3600" dirty="0" smtClean="0"/>
          </a:p>
          <a:p>
            <a:pPr algn="just" fontAlgn="auto" hangingPunct="1">
              <a:defRPr/>
            </a:pPr>
            <a:r>
              <a:rPr lang="ru-RU" sz="3600" dirty="0" smtClean="0">
                <a:solidFill>
                  <a:schemeClr val="tx1"/>
                </a:solidFill>
              </a:rPr>
              <a:t>отказ от вредных </a:t>
            </a:r>
            <a:r>
              <a:rPr lang="ru-RU" sz="3600" dirty="0" smtClean="0">
                <a:solidFill>
                  <a:schemeClr val="tx1"/>
                </a:solidFill>
              </a:rPr>
              <a:t>привычек;</a:t>
            </a:r>
            <a:endParaRPr lang="ru-RU" sz="3600" b="1" dirty="0" smtClean="0">
              <a:solidFill>
                <a:schemeClr val="tx1"/>
              </a:solidFill>
            </a:endParaRPr>
          </a:p>
          <a:p>
            <a:pPr algn="just" fontAlgn="auto" hangingPunct="1">
              <a:defRPr/>
            </a:pPr>
            <a:r>
              <a:rPr lang="ru-RU" sz="3600" dirty="0" smtClean="0">
                <a:solidFill>
                  <a:schemeClr val="tx1"/>
                </a:solidFill>
              </a:rPr>
              <a:t>- </a:t>
            </a:r>
            <a:r>
              <a:rPr lang="ru-RU" sz="3600" dirty="0" smtClean="0">
                <a:solidFill>
                  <a:schemeClr val="tx1"/>
                </a:solidFill>
              </a:rPr>
              <a:t>правильное </a:t>
            </a:r>
            <a:r>
              <a:rPr lang="ru-RU" sz="3600" dirty="0" smtClean="0">
                <a:solidFill>
                  <a:schemeClr val="tx1"/>
                </a:solidFill>
              </a:rPr>
              <a:t>питание;</a:t>
            </a:r>
            <a:endParaRPr lang="ru-RU" sz="3600" b="1" dirty="0" smtClean="0">
              <a:solidFill>
                <a:schemeClr val="tx1"/>
              </a:solidFill>
            </a:endParaRPr>
          </a:p>
          <a:p>
            <a:pPr algn="just" fontAlgn="auto" hangingPunct="1">
              <a:defRPr/>
            </a:pPr>
            <a:r>
              <a:rPr lang="ru-RU" sz="3600" dirty="0" smtClean="0">
                <a:solidFill>
                  <a:schemeClr val="tx1"/>
                </a:solidFill>
              </a:rPr>
              <a:t>- </a:t>
            </a:r>
            <a:r>
              <a:rPr lang="ru-RU" sz="3600" dirty="0" smtClean="0">
                <a:solidFill>
                  <a:schemeClr val="tx1"/>
                </a:solidFill>
              </a:rPr>
              <a:t>двигательная активность;</a:t>
            </a:r>
            <a:endParaRPr lang="ru-RU" sz="3600" b="1" dirty="0" smtClean="0">
              <a:solidFill>
                <a:schemeClr val="tx1"/>
              </a:solidFill>
            </a:endParaRPr>
          </a:p>
          <a:p>
            <a:pPr algn="just" fontAlgn="auto" hangingPunct="1">
              <a:defRPr/>
            </a:pPr>
            <a:r>
              <a:rPr lang="ru-RU" sz="3600" dirty="0" smtClean="0">
                <a:solidFill>
                  <a:schemeClr val="tx1"/>
                </a:solidFill>
              </a:rPr>
              <a:t>- закаливание организма;</a:t>
            </a:r>
            <a:endParaRPr lang="ru-RU" sz="3600" b="1" dirty="0" smtClean="0">
              <a:solidFill>
                <a:schemeClr val="tx1"/>
              </a:solidFill>
            </a:endParaRPr>
          </a:p>
          <a:p>
            <a:pPr algn="just" fontAlgn="auto" hangingPunct="1">
              <a:defRPr/>
            </a:pPr>
            <a:r>
              <a:rPr lang="ru-RU" sz="3600" dirty="0" smtClean="0">
                <a:solidFill>
                  <a:schemeClr val="tx1"/>
                </a:solidFill>
              </a:rPr>
              <a:t>- личная гигиена;</a:t>
            </a:r>
            <a:endParaRPr lang="ru-RU" sz="3600" b="1" dirty="0" smtClean="0">
              <a:solidFill>
                <a:schemeClr val="tx1"/>
              </a:solidFill>
            </a:endParaRPr>
          </a:p>
          <a:p>
            <a:pPr algn="just" fontAlgn="auto" hangingPunct="1">
              <a:defRPr/>
            </a:pPr>
            <a:r>
              <a:rPr lang="ru-RU" sz="3600" dirty="0" smtClean="0">
                <a:solidFill>
                  <a:schemeClr val="tx1"/>
                </a:solidFill>
              </a:rPr>
              <a:t>- положительные эмоции.</a:t>
            </a:r>
            <a:endParaRPr lang="ru-RU" sz="3600" b="1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FF0000"/>
                </a:solidFill>
              </a:rPr>
              <a:t>Рациональное питание</a:t>
            </a:r>
          </a:p>
        </p:txBody>
      </p:sp>
      <p:pic>
        <p:nvPicPr>
          <p:cNvPr id="55298" name="Picture 2" descr="Картинка 2 из 743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43375"/>
            <a:ext cx="4071938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0" name="Picture 4" descr="Картинка 3 из 743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75" y="1643063"/>
            <a:ext cx="3000375" cy="191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2" name="Picture 6" descr="Картинка 6 из 7436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63" y="4143375"/>
            <a:ext cx="4643437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4" name="Picture 8" descr="Картинка 12 из 7436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5750" y="1571625"/>
            <a:ext cx="2857500" cy="190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8" name="Picture 12" descr="http://knigi.tomsk.ru/top/images/69/82/25000226982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357563" y="1000125"/>
            <a:ext cx="2286000" cy="326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5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5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</a:rPr>
              <a:t>Двигательная активность</a:t>
            </a:r>
            <a:endParaRPr lang="ru-RU" sz="3600" b="1" dirty="0" smtClean="0">
              <a:solidFill>
                <a:srgbClr val="FF0000"/>
              </a:solidFill>
            </a:endParaRPr>
          </a:p>
        </p:txBody>
      </p:sp>
      <p:pic>
        <p:nvPicPr>
          <p:cNvPr id="54273" name="i-main-pic" descr="Картинка 187 из 9616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424363"/>
            <a:ext cx="3643313" cy="243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4" name="i-main-pic" descr="Картинка 152 из 9616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1150" y="2286000"/>
            <a:ext cx="37528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5" name="i-main-pic" descr="Картинка 10 из 4080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1071563"/>
            <a:ext cx="3895725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7" name="Picture 5" descr="Картинка 105 из 2725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143250" y="4000500"/>
            <a:ext cx="28575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9" name="Picture 7" descr="Картинка 232 из 2719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14813" y="1071563"/>
            <a:ext cx="2857500" cy="250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4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FF0000"/>
                </a:solidFill>
              </a:rPr>
              <a:t>Закаливание организма</a:t>
            </a:r>
          </a:p>
        </p:txBody>
      </p:sp>
      <p:pic>
        <p:nvPicPr>
          <p:cNvPr id="51202" name="Picture 2" descr="Картинка 11 из 30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57625"/>
            <a:ext cx="442912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i-main-pic" descr="Картинка 7 из 4165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3" y="3835400"/>
            <a:ext cx="4643437" cy="302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6" name="i-main-pic" descr="Картинка 145 из 41658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071563"/>
            <a:ext cx="3786188" cy="273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-main-pic" descr="Картинка 169 из 41658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57750" y="1000125"/>
            <a:ext cx="4286250" cy="285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635</TotalTime>
  <Words>122</Words>
  <Application>Microsoft Office PowerPoint</Application>
  <PresentationFormat>Экран (4:3)</PresentationFormat>
  <Paragraphs>39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Слайд 1</vt:lpstr>
      <vt:lpstr>ЗДОРОВЬЕ – это бесценный дар, который дан человеку самой природой.</vt:lpstr>
      <vt:lpstr>СОСТАВЛЯЮЩИЕ ЗДОРОВЬЯ</vt:lpstr>
      <vt:lpstr>ЗДОРОВЫЙ ОБРАЗ ЖИЗНИ</vt:lpstr>
      <vt:lpstr>Здоровый образ жизни – это индивидуальная система поведения человека, направленная на сохранение и укрепление своего здоровья.</vt:lpstr>
      <vt:lpstr>СОСТАВЛЯЮЩИЕ ЗДОРОВОГО ОБРАЗА ЖИЗНИ</vt:lpstr>
      <vt:lpstr>Рациональное питание</vt:lpstr>
      <vt:lpstr>Двигательная активность</vt:lpstr>
      <vt:lpstr>Закаливание организма</vt:lpstr>
      <vt:lpstr>Личная гигиена</vt:lpstr>
      <vt:lpstr>Положительные эмоции</vt:lpstr>
    </vt:vector>
  </TitlesOfParts>
  <Company>кладбИще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ГИДРОДИНАМИЧЕСКИЕ АВАРИИ</dc:title>
  <dc:creator>Вурдалак</dc:creator>
  <cp:lastModifiedBy>X</cp:lastModifiedBy>
  <cp:revision>69</cp:revision>
  <dcterms:created xsi:type="dcterms:W3CDTF">2009-03-31T08:54:10Z</dcterms:created>
  <dcterms:modified xsi:type="dcterms:W3CDTF">2013-09-25T04:43:49Z</dcterms:modified>
</cp:coreProperties>
</file>