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Проектная деятельность «Вода вокруг нас».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419600"/>
            <a:ext cx="7854696" cy="1752600"/>
          </a:xfrm>
        </p:spPr>
        <p:txBody>
          <a:bodyPr/>
          <a:lstStyle/>
          <a:p>
            <a:r>
              <a:rPr lang="ru-RU" dirty="0" smtClean="0"/>
              <a:t>Воспитатели: </a:t>
            </a:r>
          </a:p>
          <a:p>
            <a:r>
              <a:rPr lang="ru-RU" dirty="0" smtClean="0"/>
              <a:t>Даньшина А.Н.</a:t>
            </a:r>
          </a:p>
          <a:p>
            <a:r>
              <a:rPr lang="ru-RU" dirty="0" smtClean="0"/>
              <a:t>Мотылева Ю.С.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Опыт «Буря в стакане»</a:t>
            </a:r>
            <a:endParaRPr lang="ru-RU" dirty="0"/>
          </a:p>
        </p:txBody>
      </p:sp>
      <p:pic>
        <p:nvPicPr>
          <p:cNvPr id="8" name="Содержимое 7" descr="20130508_09100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13792" y="1920875"/>
            <a:ext cx="3605808" cy="4433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8" descr="20130508_09090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4792" y="1920875"/>
            <a:ext cx="3682008" cy="4433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нег тает на солнц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 lvl="0"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Беседа «Есть ли у воды цвет?»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Вода прозрачная, бесцветная, у неё нет запаха.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Давайте представим осеннюю пору.  Моросит мелкий, холодный дождь. Землю укрывает сырой, побуревший лист, на дорожках блестят лужи, деревья и кустарники грустно шуршат голыми, тёмными ветвями. А на следующее утро всё преобразилось, стало светлым и праздничным! Ночью выпал первый снег, морозец застеклил лужи тонким, хрупким льдом.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Снег и лёд – это тоже вода, только в твердом состоянии. Когда столбик термометра опускается до отметки ноль или ниже, вода превращается в лёд. Совсем маленькие льдинки образуются и высоко в облаках, там они увеличиваются и, превращаясь в снежинки, падают на землю.</a:t>
            </a:r>
          </a:p>
          <a:p>
            <a:pPr lvl="0"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762000"/>
            <a:ext cx="3276600" cy="548640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Опыт «У воды температура».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Цель: научить определять температурные качества веществ и предметов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Материалы: емкости с водой разной температуры, ванночка.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Дети рассматривают ёмкости с водой. Взрослый предлагает выбрать воду для умывания куклы, выясняет, какой может быть вода (горячей, холодной, тёплой); какая нужна вода для умывания (холодной водой умываться неприятно, горячей - можно обжечься, надо выбрать теплую воду); как определить, какая вода в ведёрках (потрогать не воду, а емкости; осторожно, не прикладывая руку надолго к ведру, чтобы не обжечься). Вместе с детьми взрослый выясняет, почему емкости имеют разную температуру (в них вода разной температуры, поэтому они нагрелись по – разному). Дети выливают тёплую воду в ванночку и купают куклу. Взрослый спрашивает у детей, где взять ещё теплой воды, если её не хватает (налить в тазик холодной воды и добавить горячей). Дети купают кукол, наблюдают за изменениями воды. После купания проверяют температуру емкостей, в которых была вода: она одинакова, так как без воды ёмкости быстро остыли. Взрослый обсуждает это с детьми. </a:t>
            </a:r>
          </a:p>
          <a:p>
            <a:endParaRPr lang="ru-RU" dirty="0"/>
          </a:p>
        </p:txBody>
      </p:sp>
      <p:pic>
        <p:nvPicPr>
          <p:cNvPr id="10" name="Содержимое 9" descr="плпалi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24400" y="838200"/>
            <a:ext cx="36576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впраол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581400"/>
            <a:ext cx="3657600" cy="2364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9600" y="990600"/>
            <a:ext cx="2209800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Опыт «Тонет – не тонет».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Берём ёмкость с водой, опускаем предметы из различного материала. Наблюдаем, какие предметы тонут, какие держаться на поверхности.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Вывод: тяжёлые тонут, лёгкие остаются на поверхности.</a:t>
            </a:r>
          </a:p>
          <a:p>
            <a:endParaRPr lang="ru-RU" dirty="0"/>
          </a:p>
        </p:txBody>
      </p:sp>
      <p:pic>
        <p:nvPicPr>
          <p:cNvPr id="8" name="Рисунок 7" descr="20130508_0914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81000" y="838200"/>
            <a:ext cx="3048000" cy="5410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Опыт «Ветер по морю гуляет». 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Цель: Обнаружить воздух.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Материалы: таз с водой, бумажный кораблик.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Воспитатель опускает кораблик на воду, дует на него с разной силой. Дети наблюдают за движением кораблика. Выясняют, почему плывёт кораблик, что её толкает (ветерок). Затем проводится соревнования «Чей кораблик доплывёт быстрее до другого края». Взрослый обсуждает с детьми, как надо дуть, чтобы кораблик плыл быстрее и дольше. Затем взрослый спрашивает у детей, почему нет пузырьков воздуха, когда мы дуем на кораблик.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Вывод: пузырьки образуются, если «вдувать» воздух, и тогда он поднимается из воды на поверхность.</a:t>
            </a:r>
          </a:p>
          <a:p>
            <a:endParaRPr lang="ru-RU" dirty="0"/>
          </a:p>
        </p:txBody>
      </p:sp>
      <p:pic>
        <p:nvPicPr>
          <p:cNvPr id="8" name="Содержимое 7" descr="111428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54400" y="838200"/>
            <a:ext cx="56896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CnkZWT0k1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047255"/>
            <a:ext cx="5715000" cy="3505945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457200"/>
            <a:ext cx="8001000" cy="579120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Подвижная игра «Капельки».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Все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дети -  капельки. Воспитатель – солнышко.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	Когда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воспитатель произносит   «солнышко», дети разбегаются легко на носочках,  «мороз», приседают и тихонько сидят, замёрзли. Когда опять говорит «солнышко», капельки растаяли 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побежали.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3400" y="457200"/>
            <a:ext cx="8153400" cy="5791200"/>
          </a:xfrm>
        </p:spPr>
        <p:txBody>
          <a:bodyPr>
            <a:normAutofit fontScale="62500" lnSpcReduction="20000"/>
          </a:bodyPr>
          <a:lstStyle/>
          <a:p>
            <a:pPr lvl="0"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Пальчиковая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гимнастика «Дождик».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Дождик песенку поёт:  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Дети свободно встряхивают пальцами рук)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Кап, кап…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Только кто её поймёт –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(Недоумённо разводят руки в стороны.)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Кап, кап?  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поймём ни я, ни ты,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Показывают на себя, на соседа.)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Да зато поймут цветы,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Показывают пальцами, как распускаются цветы.)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весенняя листва,       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Удерживая руки перед собой.)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зелёная трава…        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Сидя на корточках, разводят в стороны руки, шевеля пальцами, словно гладят траву.)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Лучше всех поймёт зерно: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Показывают,  как держат в руках зерно.)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Прорастать начнёт оно.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(Совершают змеевидные движения руками снизу вверх.)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9600" y="914400"/>
            <a:ext cx="2514600" cy="5486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Опыт «Растворилось или нет?».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 воде некоторые вещества растворяются, а некоторые нет.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Взять два стакана с водой. В один из них положить обычный песок, и пусть попробуют его размешать. В другой насыпать сахарный песок, и размешать его. Что произошло? В каком стакане песок растворился? Напомните детям, что они постоянно размешивают сахар в чае. Если бы он не растворялся, то люди пили бы чай несладкий.  </a:t>
            </a:r>
          </a:p>
          <a:p>
            <a:endParaRPr lang="ru-RU" dirty="0"/>
          </a:p>
        </p:txBody>
      </p:sp>
      <p:pic>
        <p:nvPicPr>
          <p:cNvPr id="8" name="Рисунок 7" descr="i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593" r="65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7924800" cy="510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Закрепить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знания детей о воде, её свойствах, состояниях. Влияние воды  на всё живое.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 Расширить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углубить знания о воде, свойствах, состояниях.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Пополнить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уголок картотекой опытов, картотекой наблюдений и  фото – материалами.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229600" cy="5105400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Проблемы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lvl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 Недостаточно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знаний у детей о свойствах воды.</a:t>
            </a:r>
          </a:p>
          <a:p>
            <a:pPr lvl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Недостаточно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демонстрационного материала о превращениях воды в природе и отсутствие картотеки опытов.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Беседа «Вода и ее превращения».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Вода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наполняет ручьи  и реки, пруды и озёра, моря и океаны. Вода есть в почве и под землёй, где бегут подземные реки и ручейки. Тучи и облака,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туманы и дожди, снежинки и сосульки, льды и  сугробы, роса, иней, зимние узоры на стёклах – это тоже вода! Без воды не могут жить люди, животные и растения.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v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733800"/>
            <a:ext cx="5562600" cy="2870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8382000" cy="5867400"/>
          </a:xfrm>
        </p:spPr>
        <p:txBody>
          <a:bodyPr>
            <a:normAutofit fontScale="85000" lnSpcReduction="20000"/>
          </a:bodyPr>
          <a:lstStyle/>
          <a:p>
            <a:pPr lvl="0"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Пальчиковая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гимнастика «Весёлые рыбки».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Рыбки весело плескались,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Ладоши ударяют по столу.)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чистой тёпленькой воде.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То сожмутся, разожмутся,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Сжать и разжать кулачки.)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То закружатся в воде. 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Винтообразные движения кистями.)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Рыбки плавают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водице,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Движения кистями влево – вправо.)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Рыбкам весело играть.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(Ладошками ударяют по столу.)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Рыбки, рыбки, озорницы. 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Кто сумеет вас поймать?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(Похлопать в ладоши.)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609600"/>
            <a:ext cx="8077200" cy="56388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Опыт «Окрашивание воды».</a:t>
            </a:r>
            <a:endParaRPr lang="ru-RU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Цель: свойства воды. Некоторые вещества растворяются  в воде. Чем больше выявить этого вещества, тем интенсивнее цвет.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Материалы: Стаканчики с водой, разноцветные краски, палочки, салфетки, игрушка замочек. </a:t>
            </a:r>
            <a:endParaRPr lang="ru-RU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Взрослый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и дети рассматривают  в воде  игрушку замочек, выясняют, почему она хорошо видна (вода прозрачная). Далее выясняют, как можно окрасить воду (добавить краску). Взрослый предлагает  окрасить стаканчики с водой самим. Далее дети погружают игрушку в стаканчик с цветной светлой водой. Игрушка видна, но  не полностью. Затем дети опускают игрушку в стаканчик с темной водой – игрушка не видна.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Вывод: в темной воде игрушку совсем не видно, а в светлой она немного видна.    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Опыт «Окрашивание воды»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Содержимое 4" descr="tm3AkrlwsjQ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6624" y="1981200"/>
            <a:ext cx="4229176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HYxlRkH--yc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199" y="1981200"/>
            <a:ext cx="4216739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Окрашивание воды различными способами</a:t>
            </a:r>
            <a:endParaRPr lang="ru-RU" dirty="0"/>
          </a:p>
        </p:txBody>
      </p:sp>
      <p:pic>
        <p:nvPicPr>
          <p:cNvPr id="5" name="Содержимое 4" descr="7TCMApea1H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62200"/>
            <a:ext cx="40386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20130508_09043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62200"/>
            <a:ext cx="40386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9600" y="685800"/>
            <a:ext cx="2209800" cy="5029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Опыт «Буря в стакане»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Детям предлагается опустить в стакан с водой соломинку и дуть в неё. Что получается? (Получается буря в стакане). Предложить детям подуть в соломинку с большей силой. Проверить, что произойдёт - пена увеличится.</a:t>
            </a:r>
          </a:p>
          <a:p>
            <a:endParaRPr lang="ru-RU" dirty="0"/>
          </a:p>
        </p:txBody>
      </p:sp>
      <p:pic>
        <p:nvPicPr>
          <p:cNvPr id="8" name="Рисунок 7" descr="20130508_09083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8082" b="1808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1132</Words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Проектная деятельность «Вода вокруг нас». </vt:lpstr>
      <vt:lpstr>Слайд 2</vt:lpstr>
      <vt:lpstr>Слайд 3</vt:lpstr>
      <vt:lpstr>Слайд 4</vt:lpstr>
      <vt:lpstr>Слайд 5</vt:lpstr>
      <vt:lpstr>Слайд 6</vt:lpstr>
      <vt:lpstr>Опыт «Окрашивание воды»</vt:lpstr>
      <vt:lpstr>Окрашивание воды различными способами</vt:lpstr>
      <vt:lpstr>Слайд 9</vt:lpstr>
      <vt:lpstr>Опыт «Буря в стакане»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«Вода вокруг нас». </dc:title>
  <cp:lastModifiedBy>Настасья</cp:lastModifiedBy>
  <cp:revision>8</cp:revision>
  <dcterms:modified xsi:type="dcterms:W3CDTF">2013-05-13T10:42:29Z</dcterms:modified>
</cp:coreProperties>
</file>