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8515352" cy="228600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Общественные объединения по защите прав</a:t>
            </a:r>
            <a:br>
              <a:rPr lang="ru-RU" dirty="0" smtClean="0"/>
            </a:br>
            <a:r>
              <a:rPr lang="ru-RU" dirty="0" smtClean="0"/>
              <a:t>инвалидов</a:t>
            </a:r>
            <a:endParaRPr lang="ru-RU" dirty="0"/>
          </a:p>
        </p:txBody>
      </p:sp>
      <p:pic>
        <p:nvPicPr>
          <p:cNvPr id="6146" name="Picture 2" descr="http://primorsky.ru/upload/iblock/7cd/7cda895ca5d6a39bb6c0ddbbdeaafb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981324"/>
            <a:ext cx="5162550" cy="3876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86916"/>
            <a:ext cx="8643998" cy="655679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осуществлять производственное и профессиональное обучение и повышение квалификации работающих;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организовывать рациональное трудоустройство слепых на собственных предприятиях и в учреждениях, принимать меры к трудовому устройству слепых на государственных предприятиях и в учреждениях, на предприятиях других организаций,, в сельском хозяйстве; оказывать им содействие в развитии индивидуальной трудовой деятельности;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шефствовать над школами-интернатами для слепых и слабовидящих детей, способствовать повышению общеобразовательного уровня взрослых слепых и организовывать их обучение чтению и письму по системе Брайля;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создавать условия для развития личности, удовлетворения ее духовных вопросов. Осуществлять нравственно-эстетическое воспитание, экономическое и правовое образование членов Общества;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учреждать газеты и журналы, выпускать научно-техническую, художественную и другую литературу;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содействовать органам здравоохранения в улучшении медицинской помощи слепым, в проведении работы по предупреждению слепоты,; сохранению остаточного зрения, а также осязания и слуха;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принимать меры к улучшению бытового обслуживания и жилищных условий членов Общества. В установленном законом порядке распределять жилую площадь, построенную или приобретенную на средства ВОС;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поддерживать связи и деловые контакты с общественными объединениями и организациями, занимающимися проблемами инвалидов;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вступать в международные общественные организации инвалидов, заключать с ними соглашения, участвовать в осуществлении мероприятий, не противоречащих международным обязательствам Российской Федерации;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устанавливать отношения с благотворительными фондами и организациями, организовывать работу по сбору добровольных пожертвований в пользу Общества.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Членами ВОС могут быть граждане Российской Федерации, постоянно проживающие на территории Российской Федерации, достигшие 14 лет и являющиеся инвалидами I и II групп по зрению.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Членами ВОС могут быть также инвалиды III группы по зрению и зрячие граждане, принимающие активное участие в деятельности Общества.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Инвалиды I и II групп по зрению, не являющиеся членами ВОС, учитываются первичными организациями ВОС.</a:t>
            </a:r>
            <a:endParaRPr lang="ru-RU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Принципы деятельности </a:t>
            </a:r>
            <a:br>
              <a:rPr lang="ru-RU" dirty="0" smtClean="0"/>
            </a:br>
            <a:r>
              <a:rPr lang="ru-RU" dirty="0" smtClean="0"/>
              <a:t>Всероссийского общества слепых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857364"/>
            <a:ext cx="4572000" cy="31393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 smtClean="0"/>
              <a:t>— все руководящие органы Общества избираются членами ВОС и регулярно перед ними отчитываются;</a:t>
            </a:r>
            <a:br>
              <a:rPr lang="ru-RU" dirty="0" smtClean="0"/>
            </a:br>
            <a:r>
              <a:rPr lang="ru-RU" dirty="0" smtClean="0"/>
              <a:t>— организации Общества осуществляют свою деятельность на основе настоящего Устава и решений вышестоящих органов Общества; </a:t>
            </a:r>
            <a:br>
              <a:rPr lang="ru-RU" dirty="0" smtClean="0"/>
            </a:br>
            <a:r>
              <a:rPr lang="ru-RU" dirty="0" smtClean="0"/>
              <a:t>— решения принимаются большинством голосов;</a:t>
            </a:r>
            <a:br>
              <a:rPr lang="ru-RU" dirty="0" smtClean="0"/>
            </a:br>
            <a:r>
              <a:rPr lang="ru-RU" dirty="0" smtClean="0"/>
              <a:t>— нижестоящие органы подчиняются вышестоящим в пределах их полномочий.</a:t>
            </a:r>
            <a:endParaRPr lang="ru-RU" dirty="0"/>
          </a:p>
        </p:txBody>
      </p:sp>
      <p:pic>
        <p:nvPicPr>
          <p:cNvPr id="19458" name="Picture 2" descr="http://sibay-rb.ru/up/news/Photos/2011/priem_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3857604"/>
            <a:ext cx="3000396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Всероссийское общество глухих</a:t>
            </a:r>
            <a:endParaRPr lang="ru-RU" dirty="0"/>
          </a:p>
        </p:txBody>
      </p:sp>
      <p:pic>
        <p:nvPicPr>
          <p:cNvPr id="24578" name="Picture 2" descr="http://44.unise.ru/files/news/2012/09/17/news_17092012_240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500174"/>
            <a:ext cx="5357850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571480"/>
            <a:ext cx="7929618" cy="538609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solidFill>
                  <a:sysClr val="windowText" lastClr="000000"/>
                </a:solidFill>
              </a:rPr>
              <a:t>Всероссийское общество глухих (ВОГ) </a:t>
            </a:r>
            <a:r>
              <a:rPr lang="ru-RU" b="1" spc="50" dirty="0" smtClean="0">
                <a:ln w="11430"/>
                <a:solidFill>
                  <a:sysClr val="windowText" lastClr="000000"/>
                </a:solidFill>
              </a:rPr>
              <a:t>— добровольная общественная организация инвалидов I и II групп по слуху, созданная в целях их социальной защиты, действующая на основе самоуправления в соответствии с Конституцией и законодательством Российской Федерации.</a:t>
            </a:r>
            <a:br>
              <a:rPr lang="ru-RU" b="1" spc="50" dirty="0" smtClean="0">
                <a:ln w="11430"/>
                <a:solidFill>
                  <a:sysClr val="windowText" lastClr="000000"/>
                </a:solidFill>
              </a:rPr>
            </a:br>
            <a:r>
              <a:rPr lang="ru-RU" b="1" spc="50" dirty="0" smtClean="0">
                <a:ln w="11430"/>
                <a:solidFill>
                  <a:sysClr val="windowText" lastClr="000000"/>
                </a:solidFill>
              </a:rPr>
              <a:t>ВОГ осуществляет свою деятельность под руководством своих выборных органов на основе демократических принципов.</a:t>
            </a:r>
            <a:br>
              <a:rPr lang="ru-RU" b="1" spc="50" dirty="0" smtClean="0">
                <a:ln w="11430"/>
                <a:solidFill>
                  <a:sysClr val="windowText" lastClr="000000"/>
                </a:solidFill>
              </a:rPr>
            </a:br>
            <a:r>
              <a:rPr lang="ru-RU" b="1" spc="50" dirty="0" smtClean="0">
                <a:ln w="11430"/>
                <a:solidFill>
                  <a:sysClr val="windowText" lastClr="000000"/>
                </a:solidFill>
              </a:rPr>
              <a:t>Всероссийское общество глухих в случаях и порядке, предусмотренным законодательством, обладает правом законодательной инициативы и полномочно вносить в соответствующие органы проекты законов, постановлений и предложений по изменению и дополнению законодательства по вопросам, связанным с деятельностью Общества и положением инвалидов по слуху.</a:t>
            </a:r>
            <a:br>
              <a:rPr lang="ru-RU" b="1" spc="50" dirty="0" smtClean="0">
                <a:ln w="11430"/>
                <a:solidFill>
                  <a:sysClr val="windowText" lastClr="000000"/>
                </a:solidFill>
              </a:rPr>
            </a:br>
            <a:r>
              <a:rPr lang="ru-RU" b="1" spc="50" dirty="0" smtClean="0">
                <a:ln w="11430"/>
                <a:solidFill>
                  <a:sysClr val="windowText" lastClr="000000"/>
                </a:solidFill>
              </a:rPr>
              <a:t>Всероссийское общество глухих самостоятельно или в блоках и движениях участвует в выборах в федеральные, местные представительные органы, выдвигает кандидатов в Государственную Думу и Совет Федерации, в местные представительные органы.</a:t>
            </a:r>
            <a:endParaRPr lang="ru-RU" b="1" spc="50" dirty="0">
              <a:ln w="11430"/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58006" cy="114300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Цели Всероссийского общества глухих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2071678"/>
            <a:ext cx="5786462" cy="14773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— защита прав и интересов инвалидов по слуху;</a:t>
            </a:r>
            <a:br>
              <a:rPr lang="ru-RU" dirty="0" smtClean="0"/>
            </a:br>
            <a:r>
              <a:rPr lang="ru-RU" dirty="0" smtClean="0"/>
              <a:t>— приобщение к труду, культуре и спорту;</a:t>
            </a:r>
            <a:br>
              <a:rPr lang="ru-RU" dirty="0" smtClean="0"/>
            </a:br>
            <a:r>
              <a:rPr lang="ru-RU" dirty="0" smtClean="0"/>
              <a:t>— развитие существенной активности;</a:t>
            </a:r>
            <a:br>
              <a:rPr lang="ru-RU" dirty="0" smtClean="0"/>
            </a:br>
            <a:r>
              <a:rPr lang="ru-RU" dirty="0" smtClean="0"/>
              <a:t>— содействие государственным и общественным органам в решении этих задач.</a:t>
            </a:r>
            <a:endParaRPr lang="ru-RU" dirty="0"/>
          </a:p>
        </p:txBody>
      </p:sp>
      <p:pic>
        <p:nvPicPr>
          <p:cNvPr id="2050" name="Picture 2" descr="http://im8-tub-ru.yandex.net/i?id=542748280-2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50530" y="3786190"/>
            <a:ext cx="4893470" cy="3071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215370" cy="428628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200" dirty="0" smtClean="0"/>
              <a:t>Задачи Всероссийского общества глухих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571480"/>
            <a:ext cx="8715436" cy="62865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 smtClean="0"/>
              <a:t>— выявить глухих граждан, вести их учет и вовлекать в члены ВОГ;</a:t>
            </a:r>
            <a:br>
              <a:rPr lang="ru-RU" sz="1400" dirty="0" smtClean="0"/>
            </a:br>
            <a:r>
              <a:rPr lang="ru-RU" sz="1400" dirty="0" smtClean="0"/>
              <a:t>— привлекать слышащих граждан к работе ВОГ;</a:t>
            </a:r>
            <a:br>
              <a:rPr lang="ru-RU" sz="1400" dirty="0" smtClean="0"/>
            </a:br>
            <a:r>
              <a:rPr lang="ru-RU" sz="1400" dirty="0" smtClean="0"/>
              <a:t>—. совместно с государственными органами участвовать в </a:t>
            </a:r>
            <a:r>
              <a:rPr lang="ru-RU" sz="1400" dirty="0" smtClean="0"/>
              <a:t>разработке </a:t>
            </a:r>
            <a:r>
              <a:rPr lang="ru-RU" sz="1400" dirty="0" smtClean="0"/>
              <a:t>индивидуальных и комплексных программ реабилитации инвалидов по слуху и оказывать содействие в их реализации;</a:t>
            </a:r>
            <a:br>
              <a:rPr lang="ru-RU" sz="1400" dirty="0" smtClean="0"/>
            </a:br>
            <a:r>
              <a:rPr lang="ru-RU" sz="1400" dirty="0" smtClean="0"/>
              <a:t>— осуществлять производственное и профессиональное обучение и повышение квалификации работающих;</a:t>
            </a:r>
            <a:br>
              <a:rPr lang="ru-RU" sz="1400" dirty="0" smtClean="0"/>
            </a:br>
            <a:r>
              <a:rPr lang="ru-RU" sz="1400" dirty="0" smtClean="0"/>
              <a:t>— создавать условия для развития личности инвалидов по слуху, удовлетворения их духовных запросов. Осуществлять </a:t>
            </a:r>
            <a:r>
              <a:rPr lang="ru-RU" sz="1400" dirty="0" smtClean="0"/>
              <a:t>нравственно-эстетическое </a:t>
            </a:r>
            <a:r>
              <a:rPr lang="ru-RU" sz="1400" dirty="0" smtClean="0"/>
              <a:t>воспитание, экономическое и правовое образование членов Общества;</a:t>
            </a:r>
            <a:br>
              <a:rPr lang="ru-RU" sz="1400" dirty="0" smtClean="0"/>
            </a:br>
            <a:r>
              <a:rPr lang="ru-RU" sz="1400" dirty="0" smtClean="0"/>
              <a:t>— содействовать органам здравоохранения в улучшении </a:t>
            </a:r>
            <a:r>
              <a:rPr lang="ru-RU" sz="1400" dirty="0" smtClean="0"/>
              <a:t>медицинской </a:t>
            </a:r>
            <a:r>
              <a:rPr lang="ru-RU" sz="1400" dirty="0" smtClean="0"/>
              <a:t>помощи глухим и проведении работы по предупреждению глухоты, сохранению остаточного слуха;</a:t>
            </a:r>
            <a:br>
              <a:rPr lang="ru-RU" sz="1400" dirty="0" smtClean="0"/>
            </a:br>
            <a:r>
              <a:rPr lang="ru-RU" sz="1400" dirty="0" smtClean="0"/>
              <a:t>— шефствовать над школами-интернатами для глухих и </a:t>
            </a:r>
            <a:r>
              <a:rPr lang="ru-RU" sz="1400" dirty="0" smtClean="0"/>
              <a:t>слабослышащих </a:t>
            </a:r>
            <a:r>
              <a:rPr lang="ru-RU" sz="1400" dirty="0" smtClean="0"/>
              <a:t>детей, способствовать повышению общеобразовательного уровня взрослых глухих; -</a:t>
            </a:r>
            <a:br>
              <a:rPr lang="ru-RU" sz="1400" dirty="0" smtClean="0"/>
            </a:br>
            <a:r>
              <a:rPr lang="ru-RU" sz="1400" dirty="0" smtClean="0"/>
              <a:t>— принимать меры к улучшению бытового обслуживания и жилищных условий членов Общества. В установленном законом порядке распределять жилую площадь, построенную или </a:t>
            </a:r>
            <a:r>
              <a:rPr lang="ru-RU" sz="1400" dirty="0" smtClean="0"/>
              <a:t>приобретенную </a:t>
            </a:r>
            <a:r>
              <a:rPr lang="ru-RU" sz="1400" dirty="0" smtClean="0"/>
              <a:t>на средства ВОГ;</a:t>
            </a:r>
            <a:br>
              <a:rPr lang="ru-RU" sz="1400" dirty="0" smtClean="0"/>
            </a:br>
            <a:r>
              <a:rPr lang="ru-RU" sz="1400" dirty="0" smtClean="0"/>
              <a:t>— поддерживать связи и деловые контакты с общественными объединениями и организациями, занимающимися проблемами инвалидов;</a:t>
            </a:r>
            <a:br>
              <a:rPr lang="ru-RU" sz="1400" dirty="0" smtClean="0"/>
            </a:br>
            <a:r>
              <a:rPr lang="ru-RU" sz="1400" dirty="0" smtClean="0"/>
              <a:t>— устанавливать отношениях благотворительными фондами и организациями, организовывать работу по сбору добровольных пожертвований в пользу Общества;</a:t>
            </a:r>
            <a:br>
              <a:rPr lang="ru-RU" sz="1400" dirty="0" smtClean="0"/>
            </a:br>
            <a:r>
              <a:rPr lang="ru-RU" sz="1400" dirty="0" smtClean="0"/>
              <a:t>— вступать в международные общественные организации </a:t>
            </a:r>
            <a:r>
              <a:rPr lang="ru-RU" sz="1400" dirty="0" smtClean="0"/>
              <a:t>инвалидов</a:t>
            </a:r>
            <a:r>
              <a:rPr lang="ru-RU" sz="1400" dirty="0" smtClean="0"/>
              <a:t>, заключать с ними соглашения, участвовать в осуществлении мероприятий, не противоречащих международным обязательствам Российской Федерации.</a:t>
            </a:r>
            <a:br>
              <a:rPr lang="ru-RU" sz="1400" dirty="0" smtClean="0"/>
            </a:br>
            <a:r>
              <a:rPr lang="ru-RU" sz="1400" dirty="0" smtClean="0"/>
              <a:t>Членами ВОГ могут быть граждане Российской Федерации, постоянно проживающие на территории Российской Федерации, достигшие 14 лет и являющиеся инвалидами I и II групп по слуху.</a:t>
            </a:r>
            <a:br>
              <a:rPr lang="ru-RU" sz="1400" dirty="0" smtClean="0"/>
            </a:br>
            <a:r>
              <a:rPr lang="ru-RU" sz="1400" dirty="0" smtClean="0"/>
              <a:t>Членами ВОГ могут быть также инвалиды III группы по слуху и слышащие граждане, принимающие активное участие в деятельности Общества.</a:t>
            </a:r>
            <a:br>
              <a:rPr lang="ru-RU" sz="1400" dirty="0" smtClean="0"/>
            </a:br>
            <a:r>
              <a:rPr lang="ru-RU" sz="1400" dirty="0" smtClean="0"/>
              <a:t>Инвалиды I и II группы по слуху, не являющиеся членами ВОГ, учитываются первичными организациями ВОГ</a:t>
            </a:r>
            <a:r>
              <a:rPr lang="ru-RU" sz="1400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Всероссийское общество инвалидов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1571612"/>
            <a:ext cx="7929618" cy="31393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ВОИ является добровольной общественной организацией инвалидов, действующей на основе собственного Устава, в соответствии с Конституцией РФ и действующим законодательством на всей территории РФ.</a:t>
            </a:r>
          </a:p>
          <a:p>
            <a:endParaRPr lang="ru-RU" dirty="0" smtClean="0"/>
          </a:p>
          <a:p>
            <a:r>
              <a:rPr lang="ru-RU" dirty="0" smtClean="0"/>
              <a:t>ВОИ осуществляет свою деятельность под руководством своих выборных органов независимо от политических  и общественных организаций, нейтрально в религиозном времени.</a:t>
            </a:r>
          </a:p>
          <a:p>
            <a:endParaRPr lang="ru-RU" dirty="0" smtClean="0"/>
          </a:p>
          <a:p>
            <a:r>
              <a:rPr lang="ru-RU" dirty="0" smtClean="0"/>
              <a:t>Всероссийское общество инвалидов строит свою работу на основе Программы Всероссийского общества инвалидов.</a:t>
            </a:r>
          </a:p>
        </p:txBody>
      </p:sp>
      <p:pic>
        <p:nvPicPr>
          <p:cNvPr id="5122" name="Picture 2" descr="http://im5-tub-ru.yandex.net/i?id=96983155-6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4696553"/>
            <a:ext cx="3371858" cy="21614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Цели всероссийского общества инвалидов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857364"/>
            <a:ext cx="5500726" cy="304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Защита прав и интересов инвалидов в Российской Федерации;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Создание инвалидам условий, обеспечивающих равные с другими гражданами Российской Федерации возможности участия во всех сферах жизни общества;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Интеграция инвалидов в общество.</a:t>
            </a:r>
            <a:endParaRPr lang="ru-RU" sz="2400" dirty="0"/>
          </a:p>
        </p:txBody>
      </p:sp>
      <p:pic>
        <p:nvPicPr>
          <p:cNvPr id="4098" name="Picture 2" descr="http://im7-tub-ru.yandex.net/i?id=52676406-3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3807795"/>
            <a:ext cx="3090874" cy="30502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115328" cy="107154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dirty="0" smtClean="0"/>
              <a:t>Задачи Всероссийского  общества</a:t>
            </a:r>
            <a:br>
              <a:rPr lang="ru-RU" sz="3600" dirty="0" smtClean="0"/>
            </a:br>
            <a:r>
              <a:rPr lang="ru-RU" sz="3600" dirty="0" smtClean="0"/>
              <a:t>инвалидов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42844" y="1164134"/>
            <a:ext cx="8286808" cy="56938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выражать и защищать законные интересы и права инвалидов в центральных и местных органах государственной власти и управления, используя в этих целях право законодательной инициативы;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-участвовать в формировании органов государственной власти и управления, выработке принимаемых ими решений, в случаях и порядке предусмотренных законодательством;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-содействовать инвалидам в реализации установленных законодательством льгот и преимуществ, в получении медицинской помощи, образования, трудоустройстве, улучшении материального положения, жилищных и бытовых условий, в реализации духовных запросов;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-вовлекать инвалидов в члены Общества, вести широкую пропаганду деятельности ВОИ;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-участвовать в проводимых другими организациями программах и осуществлять собственных программы по медицинской, профессиональной и социальной реабилитации инвалидов;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-взаимодействовать с государственными и общественными организациями и движениями, действующими в интересах инвалидов;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-развивать международные связи инвалидов и организаций инвалидов;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-организовать научные и социологические исследования по проблемам инвалидности;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-осуществлять предпринимательскую, хозяйственную и иную не запрещенную законодательством деятельность для обеспечения программ ВОИ и решения уставных задач;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-свободно распространять информацию о своих целях и деятельности, осуществлять в установленном порядке редакционно-издательскую деятельность, иметь свои печатные органы и иные средства массовой информации.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001024" cy="100010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Принципы деятельности</a:t>
            </a:r>
            <a:br>
              <a:rPr lang="ru-RU" sz="2800" dirty="0" smtClean="0"/>
            </a:br>
            <a:r>
              <a:rPr lang="ru-RU" sz="2800" dirty="0" smtClean="0"/>
              <a:t>Всероссийского общества инвалидов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142960"/>
            <a:ext cx="8715404" cy="5715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1600" dirty="0" smtClean="0"/>
              <a:t>гуманизма и милосердия;</a:t>
            </a:r>
          </a:p>
          <a:p>
            <a:r>
              <a:rPr lang="ru-RU" sz="1600" dirty="0" smtClean="0"/>
              <a:t> - уважения личного достоинства и мнения каждого инвалида, недопущения дискриминации инвалидов в зависимости от категории, причины и тяжести инвалидности, возраста, пола, национальности; </a:t>
            </a:r>
          </a:p>
          <a:p>
            <a:pPr>
              <a:buFontTx/>
              <a:buChar char="-"/>
            </a:pPr>
            <a:r>
              <a:rPr lang="ru-RU" sz="1600" dirty="0" smtClean="0"/>
              <a:t>приоритетной поддержке членов Общества, находящихся в наиболее тяжелом положении; </a:t>
            </a:r>
          </a:p>
          <a:p>
            <a:r>
              <a:rPr lang="ru-RU" sz="1600" dirty="0" smtClean="0"/>
              <a:t>- делегирования прав снизу вверх, приоритета первичного звена организаций ВОИ, правовой и экономической самостоятельности организаций ВОИ; </a:t>
            </a:r>
          </a:p>
          <a:p>
            <a:r>
              <a:rPr lang="ru-RU" sz="1600" dirty="0" smtClean="0"/>
              <a:t>- выборности всех органов снизу доверху;</a:t>
            </a:r>
          </a:p>
          <a:p>
            <a:r>
              <a:rPr lang="ru-RU" sz="1600" dirty="0" smtClean="0"/>
              <a:t> - коллегиальности в работе всех органов ВОИ с персональной ответственностью за порученное дело; - гласности в работе органов ВОИ, доступности информации о деятельности ВОИ, обязательного учета мнения членов Общества при выработке и принятии решений; </a:t>
            </a:r>
          </a:p>
          <a:p>
            <a:r>
              <a:rPr lang="ru-RU" sz="1600" dirty="0" smtClean="0"/>
              <a:t>-уважения и гарантированного обеспечения реализации прав большинства и меньшинства при обязательном документальном закреплении мнения меньшинства, гарантиях его права на отстаивание собственной позиции, апелляции к общественному мнению; </a:t>
            </a:r>
          </a:p>
          <a:p>
            <a:pPr>
              <a:buFontTx/>
              <a:buChar char="-"/>
            </a:pPr>
            <a:r>
              <a:rPr lang="ru-RU" sz="1600" dirty="0" smtClean="0"/>
              <a:t>посильного участия членов ВОИ в работе организаций ВОИ; </a:t>
            </a:r>
          </a:p>
          <a:p>
            <a:pPr>
              <a:buFontTx/>
              <a:buChar char="-"/>
            </a:pPr>
            <a:r>
              <a:rPr lang="ru-RU" sz="1600" dirty="0" smtClean="0"/>
              <a:t>контроля со стороны членов Общества за деятельностью выборных органов ВОИ и руководства, периодической отчетности органов Общества перед своими организациями; </a:t>
            </a:r>
          </a:p>
          <a:p>
            <a:pPr>
              <a:buFontTx/>
              <a:buChar char="-"/>
            </a:pPr>
            <a:r>
              <a:rPr lang="ru-RU" sz="1600" dirty="0" smtClean="0"/>
              <a:t>- обязательности выполнения решений, принимаемых выборными органами ВОИ в пределах своей компетенции, отчетности нижестоящих органов перед вышестоящими.</a:t>
            </a: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Всероссийское общество </a:t>
            </a:r>
            <a:br>
              <a:rPr lang="ru-RU" dirty="0" smtClean="0"/>
            </a:br>
            <a:r>
              <a:rPr lang="ru-RU" dirty="0" smtClean="0"/>
              <a:t>слепых</a:t>
            </a:r>
            <a:endParaRPr lang="ru-RU" dirty="0"/>
          </a:p>
        </p:txBody>
      </p:sp>
      <p:pic>
        <p:nvPicPr>
          <p:cNvPr id="1026" name="Picture 2" descr="Логотип ВО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571744"/>
            <a:ext cx="6486543" cy="39298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142852"/>
            <a:ext cx="7786742" cy="64294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Всероссийское общество слепых (ВОС) </a:t>
            </a:r>
            <a:r>
              <a:rPr lang="ru-RU" dirty="0" smtClean="0"/>
              <a:t>— добровольная общественная организация инвалидов I и II групп по зрению, созданная в целях их социальной защиты, действующая на основе самоуправления в соответствии с Конституцией и законодательством Российской Федерации.</a:t>
            </a:r>
            <a:br>
              <a:rPr lang="ru-RU" dirty="0" smtClean="0"/>
            </a:br>
            <a:r>
              <a:rPr lang="ru-RU" dirty="0" smtClean="0"/>
              <a:t>ВОС осуществляет деятельность под руководством своих выборных органов на основе демократических принципов.</a:t>
            </a:r>
            <a:br>
              <a:rPr lang="ru-RU" dirty="0" smtClean="0"/>
            </a:br>
            <a:r>
              <a:rPr lang="ru-RU" dirty="0" smtClean="0"/>
              <a:t>Центральные, республиканские (республик в составе Российской Федерации) правления, а также краевые, областные, Московское городское и Санкт-Петербургское правления (в дальнейшем местное правление) ВОС представительствуют по делам Общества в государственных, общественных и других организациях.</a:t>
            </a:r>
            <a:br>
              <a:rPr lang="ru-RU" dirty="0" smtClean="0"/>
            </a:br>
            <a:r>
              <a:rPr lang="ru-RU" dirty="0" smtClean="0"/>
              <a:t>Всероссийское общество слепых в случаях и порядке, предусмотренных законодательством, обладает правом законодательной инициативы и полномочно вносит в соответствующие органы проекты законов, постановлений и предложений по изменению и дополнению законодательства по вопросам, связанным с деятельностью Общества и положением инвалидов по зрению.</a:t>
            </a:r>
            <a:br>
              <a:rPr lang="ru-RU" dirty="0" smtClean="0"/>
            </a:br>
            <a:r>
              <a:rPr lang="ru-RU" dirty="0" smtClean="0"/>
              <a:t>Всероссийское общество слепых самостоятельно или в блоках и движениях участвует в выборах в федеральные, местные представительные органы, выдвигает кандидатов в Государственную Думу и Совет Федерации, в местные представительные органы.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Цели и задачи всероссийского</a:t>
            </a:r>
            <a:br>
              <a:rPr lang="ru-RU" dirty="0" smtClean="0"/>
            </a:br>
            <a:r>
              <a:rPr lang="ru-RU" dirty="0" smtClean="0"/>
              <a:t>общества слепых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785926"/>
            <a:ext cx="6357982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— защита прав и интересов инвалидов по зрению;</a:t>
            </a:r>
            <a:br>
              <a:rPr lang="ru-RU" dirty="0" smtClean="0"/>
            </a:br>
            <a:r>
              <a:rPr lang="ru-RU" dirty="0" smtClean="0"/>
              <a:t>— их социальная реабилитация и интеграция;</a:t>
            </a:r>
            <a:br>
              <a:rPr lang="ru-RU" dirty="0" smtClean="0"/>
            </a:br>
            <a:r>
              <a:rPr lang="ru-RU" dirty="0" smtClean="0"/>
              <a:t>— приобщение к труду, культуре, спорту;</a:t>
            </a:r>
            <a:br>
              <a:rPr lang="ru-RU" dirty="0" smtClean="0"/>
            </a:br>
            <a:r>
              <a:rPr lang="ru-RU" dirty="0" smtClean="0"/>
              <a:t>— развитие общественной активности;</a:t>
            </a:r>
            <a:br>
              <a:rPr lang="ru-RU" dirty="0" smtClean="0"/>
            </a:br>
            <a:r>
              <a:rPr lang="ru-RU" dirty="0" smtClean="0"/>
              <a:t>— содействие государственным и общественным организациям в решении этих задач.</a:t>
            </a:r>
            <a:endParaRPr lang="ru-RU" dirty="0"/>
          </a:p>
        </p:txBody>
      </p:sp>
      <p:pic>
        <p:nvPicPr>
          <p:cNvPr id="22530" name="Picture 2" descr="http://i1.focus.ua/img/a/3/1/1122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3619499"/>
            <a:ext cx="5000625" cy="3238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dirty="0" smtClean="0"/>
              <a:t>Основные направления деятельности Всероссийского общества слепых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1428737"/>
            <a:ext cx="8643998" cy="39087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 выявлять слепых граждан, вести их учет и вовлекать в члены ВОС. Привлекать зрячих граждан к участию в работе Общества;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 популизировать деятельность Общества;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 совместно с государственными органами участвовать 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разрабротке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индивидуальных и комплексных программ реабилитации по зрению и оказывать содействие в их реализации;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для осуществления уставных задач создавать республиканские, местные, первичные организации и группы ВОС, производственные объединения, учебно-производственные и другие предприятия, типографии, издательства, кооперативы, конструкторские бюро, базы снабжения, институты повышения квалификации, институты реабилитации, школы восстановления трудоспособности слепых, специализированные магазины по продаже товаров инвалидам по зрению, музыкально-эстрадные объединения, дома культуры, клубы, санатории, дома и базы отдыха и другие учреждения;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4429132"/>
            <a:ext cx="8286808" cy="206210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 способствовать созданию благотворительных условий работы предприятий и организаций БОС, развитию предпринимательской деятельности в Обществе;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 развивать изобретательскую и рационализаторскую деятельность на предприятиях и организациях ВОС Осуществлять разработку современных конструкций технических приборов, специальных приспособлений, облегчающих труд слепых в пространстве, привлекать к этому министерства, государственные комитеты, ведомства, НИИ и предприятия. Участвовать в формировании доступной для инвалидов среды жизнедеятельности;</a:t>
            </a:r>
            <a:endParaRPr lang="ru-RU" sz="1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291</TotalTime>
  <Words>694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Общественные объединения по защите прав инвалидов</vt:lpstr>
      <vt:lpstr>Всероссийское общество инвалидов</vt:lpstr>
      <vt:lpstr>Цели всероссийского общества инвалидов</vt:lpstr>
      <vt:lpstr>Задачи Всероссийского  общества инвалидов</vt:lpstr>
      <vt:lpstr>Принципы деятельности Всероссийского общества инвалидов</vt:lpstr>
      <vt:lpstr>Всероссийское общество  слепых</vt:lpstr>
      <vt:lpstr>Слайд 7</vt:lpstr>
      <vt:lpstr>Цели и задачи всероссийского общества слепых</vt:lpstr>
      <vt:lpstr>Основные направления деятельности Всероссийского общества слепых</vt:lpstr>
      <vt:lpstr>Слайд 10</vt:lpstr>
      <vt:lpstr>Принципы деятельности  Всероссийского общества слепых</vt:lpstr>
      <vt:lpstr>Всероссийское общество глухих</vt:lpstr>
      <vt:lpstr>Слайд 13</vt:lpstr>
      <vt:lpstr>Цели Всероссийского общества глухих</vt:lpstr>
      <vt:lpstr>Задачи Всероссийского общества глухих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Общественные объединения по защите прав инвалидов</dc:title>
  <cp:lastModifiedBy>Admin</cp:lastModifiedBy>
  <cp:revision>9</cp:revision>
  <dcterms:modified xsi:type="dcterms:W3CDTF">2013-09-29T18:36:50Z</dcterms:modified>
</cp:coreProperties>
</file>