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7" r:id="rId2"/>
    <p:sldId id="256" r:id="rId3"/>
    <p:sldId id="259" r:id="rId4"/>
    <p:sldId id="258" r:id="rId5"/>
    <p:sldId id="266" r:id="rId6"/>
    <p:sldId id="267" r:id="rId7"/>
    <p:sldId id="262" r:id="rId8"/>
    <p:sldId id="261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7997E-4CD5-450C-B24A-5C2677D2B118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7DF433-C6AD-4DAA-898D-3EFEDC0D1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187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7DF433-C6AD-4DAA-898D-3EFEDC0D100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217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4032448" cy="2952328"/>
          </a:xfrm>
        </p:spPr>
        <p:txBody>
          <a:bodyPr/>
          <a:lstStyle/>
          <a:p>
            <a:r>
              <a:rPr lang="ru-RU" sz="4000" dirty="0" smtClean="0"/>
              <a:t>Вооружение славянских воинов</a:t>
            </a:r>
            <a:br>
              <a:rPr lang="ru-RU" sz="4000" dirty="0" smtClean="0"/>
            </a:br>
            <a:r>
              <a:rPr lang="ru-RU" sz="3200" dirty="0" smtClean="0"/>
              <a:t>4 класс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789040"/>
            <a:ext cx="4104456" cy="192596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Презентацию подготовила </a:t>
            </a:r>
          </a:p>
          <a:p>
            <a:r>
              <a:rPr lang="ru-RU" sz="2000" dirty="0"/>
              <a:t>у</a:t>
            </a:r>
            <a:r>
              <a:rPr lang="ru-RU" sz="2000" dirty="0" smtClean="0"/>
              <a:t>читель начальных классов</a:t>
            </a:r>
          </a:p>
          <a:p>
            <a:r>
              <a:rPr lang="ru-RU" sz="2000" dirty="0" err="1" smtClean="0"/>
              <a:t>Хисматьянова</a:t>
            </a:r>
            <a:r>
              <a:rPr lang="ru-RU" sz="2000" dirty="0" smtClean="0"/>
              <a:t> Кира</a:t>
            </a:r>
          </a:p>
          <a:p>
            <a:r>
              <a:rPr lang="ru-RU" sz="2000" dirty="0" smtClean="0"/>
              <a:t>Леонидовна</a:t>
            </a:r>
          </a:p>
          <a:p>
            <a:r>
              <a:rPr lang="ru-RU" sz="1600" dirty="0" smtClean="0"/>
              <a:t>УМК «Планета знаний»</a:t>
            </a:r>
            <a:endParaRPr lang="ru-RU" sz="1600" dirty="0"/>
          </a:p>
        </p:txBody>
      </p:sp>
      <p:pic>
        <p:nvPicPr>
          <p:cNvPr id="9218" name="Picture 2" descr="C:\Users\Nex\Desktop\0_5ee1b_38e8bf27_X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88640"/>
            <a:ext cx="43815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56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869160"/>
            <a:ext cx="8352928" cy="1872208"/>
          </a:xfrm>
        </p:spPr>
        <p:txBody>
          <a:bodyPr>
            <a:normAutofit/>
          </a:bodyPr>
          <a:lstStyle/>
          <a:p>
            <a:pPr algn="just"/>
            <a:r>
              <a:rPr lang="ru-RU" sz="2200" dirty="0">
                <a:latin typeface="+mn-lt"/>
              </a:rPr>
              <a:t>Средством защиты воина в бою, кроме щита, служили броня и шелом. Шелом (шлем) защищал голову и лоб воина от ударов. Округлая форма делала удары по нему скользящими и отражала их.</a:t>
            </a:r>
            <a:br>
              <a:rPr lang="ru-RU" sz="2200" dirty="0">
                <a:latin typeface="+mn-lt"/>
              </a:rPr>
            </a:br>
            <a:endParaRPr lang="ru-RU" sz="2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dirty="0"/>
          </a:p>
        </p:txBody>
      </p:sp>
      <p:pic>
        <p:nvPicPr>
          <p:cNvPr id="5122" name="Picture 2" descr="C:\Users\Nex\Desktop\0_8679f_aa911069_X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388843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Nex\Desktop\0005-004-Vooruzhenie-drevnikh-slavj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674688"/>
            <a:ext cx="4248472" cy="397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62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3657600" cy="417646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Позже появились у славянских воинов и кольчуги. Делали их так: ковали колечки (от этого слова и пошло название кольчуги), одни из которых были сплошными, а другие продевались в них и после склёпывались, замыкались, как показано на нашем рисунке. Кольчуги были прочным и надёжным средством защиты.</a:t>
            </a:r>
          </a:p>
          <a:p>
            <a:pPr algn="just"/>
            <a:endParaRPr lang="ru-RU" dirty="0"/>
          </a:p>
        </p:txBody>
      </p:sp>
      <p:pic>
        <p:nvPicPr>
          <p:cNvPr id="6146" name="Picture 2" descr="C:\Users\Nex\Desktop\russian_onion__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19" y="836712"/>
            <a:ext cx="32194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32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980728"/>
            <a:ext cx="4041775" cy="514543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Лук в старину делали из ровного, без сучков дерева твёрдой и гибкой породы: вяза, ясеня. Лук бывал простой, из цельного куска дерева или сложный, клееный, из разнообразных пластин дерева, более тугой. Такой лук в былинах называют </a:t>
            </a:r>
            <a:r>
              <a:rPr lang="ru-RU" dirty="0" err="1"/>
              <a:t>разрывчатым</a:t>
            </a:r>
            <a:r>
              <a:rPr lang="ru-RU" dirty="0"/>
              <a:t>, то есть </a:t>
            </a:r>
            <a:r>
              <a:rPr lang="ru-RU" dirty="0" err="1"/>
              <a:t>несплошным</a:t>
            </a:r>
            <a:r>
              <a:rPr lang="ru-RU" dirty="0"/>
              <a:t>, сначала разделённым - разорванным на кусочки, а потом склеенным.</a:t>
            </a:r>
          </a:p>
        </p:txBody>
      </p:sp>
      <p:pic>
        <p:nvPicPr>
          <p:cNvPr id="1026" name="Picture 2" descr="C:\Users\Nex\Desktop\1213305877.lu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360040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80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653136"/>
            <a:ext cx="7626424" cy="151906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dirty="0">
                <a:latin typeface="+mn-lt"/>
              </a:rPr>
              <a:t>А стрелы? Стрела - это маленькое копьё. Она состояла из древка длиной до одного метра. К хвостовому концу древка приклеивали рыбьим клеем и привязывали нитками орлиные, гусиные или лебединые перья. Перья окрашивали в красный цвет, чтобы было легче найти стрелу. На передний конец древка насаживали железный или бронзовый наконечник. Перед боем наконечник затачивали, а иногда и смазывали ядом.</a:t>
            </a:r>
            <a:br>
              <a:rPr lang="ru-RU" sz="2200" dirty="0">
                <a:latin typeface="+mn-lt"/>
              </a:rPr>
            </a:br>
            <a:r>
              <a:rPr lang="ru-RU" sz="2200" dirty="0">
                <a:latin typeface="+mn-lt"/>
              </a:rPr>
              <a:t/>
            </a:r>
            <a:br>
              <a:rPr lang="ru-RU" sz="2200" dirty="0">
                <a:latin typeface="+mn-lt"/>
              </a:rPr>
            </a:br>
            <a:r>
              <a:rPr lang="ru-RU" sz="2200" dirty="0">
                <a:latin typeface="+mn-lt"/>
              </a:rPr>
              <a:t>Тетива лука обычно делалась из жил животных или шёлка. Её надевали на лук только перед боем, а потом снимали, чтобы он не терял упругости. Лук носили в кожаном футляре на левом боку. Футляр этот назывался «</a:t>
            </a:r>
            <a:r>
              <a:rPr lang="ru-RU" sz="2200" dirty="0" err="1">
                <a:latin typeface="+mn-lt"/>
              </a:rPr>
              <a:t>налучье</a:t>
            </a:r>
            <a:r>
              <a:rPr lang="ru-RU" sz="2200" dirty="0">
                <a:latin typeface="+mn-lt"/>
              </a:rPr>
              <a:t>», или «</a:t>
            </a:r>
            <a:r>
              <a:rPr lang="ru-RU" sz="2200" dirty="0" err="1">
                <a:latin typeface="+mn-lt"/>
              </a:rPr>
              <a:t>налуч</a:t>
            </a:r>
            <a:r>
              <a:rPr lang="ru-RU" sz="2200" dirty="0">
                <a:latin typeface="+mn-lt"/>
              </a:rPr>
              <a:t>». Колчан - сумка со стрелами - висел на правом. Так было удобно вести бой. Стрелы - под правой рукой, и за минуту можно сделать от шести до десяти выстрелов.</a:t>
            </a: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endParaRPr lang="ru-RU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4874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0972" y="836712"/>
            <a:ext cx="3657600" cy="639762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27984" y="836712"/>
            <a:ext cx="4104456" cy="3540552"/>
          </a:xfrm>
        </p:spPr>
        <p:txBody>
          <a:bodyPr>
            <a:noAutofit/>
          </a:bodyPr>
          <a:lstStyle/>
          <a:p>
            <a:pPr algn="just"/>
            <a:r>
              <a:rPr lang="ru-RU" sz="2000" dirty="0"/>
              <a:t>Надёжным оружием наших предков был меч. Прямой обоюдоострый, то есть заточенный с обеих сторон, выкованный из прекрасной стали, русский меч был оружием рубящим, колющим и ударным.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/>
              <a:t>Меч состоял из лезвия, крестовины и рукояти с набалдашником. Обычный меч держали правой рукой. Самый тяжёлый и длинный - двумя руками. Его так и называли - двуручный меч.</a:t>
            </a:r>
          </a:p>
          <a:p>
            <a:endParaRPr lang="ru-RU" sz="1800" dirty="0"/>
          </a:p>
        </p:txBody>
      </p:sp>
      <p:pic>
        <p:nvPicPr>
          <p:cNvPr id="2050" name="Picture 2" descr="C:\Users\Nex\Desktop\1213305935.oruzh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275" y="1052736"/>
            <a:ext cx="324036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67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941168"/>
            <a:ext cx="8784976" cy="1296144"/>
          </a:xfrm>
        </p:spPr>
        <p:txBody>
          <a:bodyPr>
            <a:noAutofit/>
          </a:bodyPr>
          <a:lstStyle/>
          <a:p>
            <a:r>
              <a:rPr lang="ru-RU" sz="2000" dirty="0">
                <a:latin typeface="+mn-lt"/>
              </a:rPr>
              <a:t>Меч носили в ножнах на поясе, у левого бедра. Так сподручнее вынимать его правой рукой.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Nex\Desktop\1317393062_foto_1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0648"/>
            <a:ext cx="4608512" cy="482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Nex\Desktop\full132127479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600400" cy="482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58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25144"/>
            <a:ext cx="8712968" cy="194421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dirty="0">
                <a:latin typeface="+mn-lt"/>
              </a:rPr>
              <a:t/>
            </a:r>
            <a:br>
              <a:rPr lang="ru-RU" sz="2200" dirty="0">
                <a:latin typeface="+mn-lt"/>
              </a:rPr>
            </a:b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dirty="0">
                <a:latin typeface="+mn-lt"/>
              </a:rPr>
              <a:t>Секира имеет четко выраженное полукруглое, лунообразное лезвие, длина которого обычно больше его ширины.</a:t>
            </a:r>
            <a:br>
              <a:rPr lang="ru-RU" sz="2200" dirty="0">
                <a:latin typeface="+mn-lt"/>
              </a:rPr>
            </a:br>
            <a:r>
              <a:rPr lang="ru-RU" sz="2200" dirty="0" smtClean="0">
                <a:latin typeface="+mn-lt"/>
              </a:rPr>
              <a:t>Изготовить </a:t>
            </a:r>
            <a:r>
              <a:rPr lang="ru-RU" sz="2200" dirty="0">
                <a:latin typeface="+mn-lt"/>
              </a:rPr>
              <a:t>топор значительно проще, чем меч. Он более многофункционален. На ближней дистанции может быть использован и как метательное оружие, легко пробивающее вражескую защиту. Сила рубящего удара топором очень велика за счет его большой </a:t>
            </a:r>
            <a:r>
              <a:rPr lang="ru-RU" sz="2200" dirty="0" smtClean="0">
                <a:latin typeface="+mn-lt"/>
              </a:rPr>
              <a:t>массы и относительно </a:t>
            </a:r>
            <a:r>
              <a:rPr lang="ru-RU" sz="2200" dirty="0">
                <a:latin typeface="+mn-lt"/>
              </a:rPr>
              <a:t>короткой по сравнению с мечом длины лезвия</a:t>
            </a:r>
            <a:r>
              <a:rPr lang="ru-RU" sz="2200" dirty="0"/>
              <a:t>. </a:t>
            </a:r>
            <a:endParaRPr lang="ru-RU" sz="2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Nex\Desktop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6632"/>
            <a:ext cx="6696744" cy="439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4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815280" cy="4297754"/>
          </a:xfrm>
        </p:spPr>
        <p:txBody>
          <a:bodyPr>
            <a:normAutofit fontScale="92500"/>
          </a:bodyPr>
          <a:lstStyle/>
          <a:p>
            <a:r>
              <a:rPr lang="ru-RU" dirty="0"/>
              <a:t>Одним из древнейших видов колющего оружия было копьё, которым славяне владели мастерски. Копьё состояло из железного наконечника и деревянного древка. Хотя выстругивалось древко из самых упругих и твёрдых пород дерева, в бою оно всё же нередко ломалось.</a:t>
            </a:r>
          </a:p>
        </p:txBody>
      </p:sp>
      <p:pic>
        <p:nvPicPr>
          <p:cNvPr id="2050" name="Picture 2" descr="C:\Users\Nex\Desktop\343_3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49" y="1340767"/>
            <a:ext cx="3800475" cy="428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70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6056" y="609600"/>
            <a:ext cx="3672408" cy="5267671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Как быть воину? Тогда его выручала палица (деревянная дубина с утолщённым концом), или секира (боевой топор, насаженный на длинную рукоять), или булава. Булава состояла из металлической головки в виде шара или груши, укреплённой на коротком древке.</a:t>
            </a:r>
          </a:p>
          <a:p>
            <a:endParaRPr lang="ru-RU" dirty="0"/>
          </a:p>
        </p:txBody>
      </p:sp>
      <p:pic>
        <p:nvPicPr>
          <p:cNvPr id="1026" name="Picture 2" descr="C:\Users\Nex\Desktop\15-07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45" y="836712"/>
            <a:ext cx="4777611" cy="454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91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4572000"/>
            <a:ext cx="8652444" cy="1953344"/>
          </a:xfrm>
        </p:spPr>
        <p:txBody>
          <a:bodyPr>
            <a:noAutofit/>
          </a:bodyPr>
          <a:lstStyle/>
          <a:p>
            <a:r>
              <a:rPr lang="ru-RU" sz="2000" dirty="0">
                <a:latin typeface="+mn-lt"/>
              </a:rPr>
              <a:t>Современное слово «защита» в древности означало «прикрыться щитом». Щиты для пеших воинов были большие - округлые сверху и заострённые внизу. У конницы щиты были маленькие и круглые. Щиты обычно делались из дерева, а сверху обшивались кожей, гладкой и твердой, как железо. В бою щит держали левой рукой за ременные петли.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Nex\Desktop\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91" y="836712"/>
            <a:ext cx="374441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Nex\Desktop\wvfq_m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3971925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85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46</TotalTime>
  <Words>469</Words>
  <Application>Microsoft Office PowerPoint</Application>
  <PresentationFormat>Экран (4:3)</PresentationFormat>
  <Paragraphs>19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NewsPrint</vt:lpstr>
      <vt:lpstr>Вооружение славянских воинов 4 класс </vt:lpstr>
      <vt:lpstr>Презентация PowerPoint</vt:lpstr>
      <vt:lpstr>А стрелы? Стрела - это маленькое копьё. Она состояла из древка длиной до одного метра. К хвостовому концу древка приклеивали рыбьим клеем и привязывали нитками орлиные, гусиные или лебединые перья. Перья окрашивали в красный цвет, чтобы было легче найти стрелу. На передний конец древка насаживали железный или бронзовый наконечник. Перед боем наконечник затачивали, а иногда и смазывали ядом.  Тетива лука обычно делалась из жил животных или шёлка. Её надевали на лук только перед боем, а потом снимали, чтобы он не терял упругости. Лук носили в кожаном футляре на левом боку. Футляр этот назывался «налучье», или «налуч». Колчан - сумка со стрелами - висел на правом. Так было удобно вести бой. Стрелы - под правой рукой, и за минуту можно сделать от шести до десяти выстрелов. </vt:lpstr>
      <vt:lpstr>Презентация PowerPoint</vt:lpstr>
      <vt:lpstr>Меч носили в ножнах на поясе, у левого бедра. Так сподручнее вынимать его правой рукой.</vt:lpstr>
      <vt:lpstr>   Секира имеет четко выраженное полукруглое, лунообразное лезвие, длина которого обычно больше его ширины. Изготовить топор значительно проще, чем меч. Он более многофункционален. На ближней дистанции может быть использован и как метательное оружие, легко пробивающее вражескую защиту. Сила рубящего удара топором очень велика за счет его большой массы и относительно короткой по сравнению с мечом длины лезвия. </vt:lpstr>
      <vt:lpstr>Презентация PowerPoint</vt:lpstr>
      <vt:lpstr>Презентация PowerPoint</vt:lpstr>
      <vt:lpstr>Современное слово «защита» в древности означало «прикрыться щитом». Щиты для пеших воинов были большие - округлые сверху и заострённые внизу. У конницы щиты были маленькие и круглые. Щиты обычно делались из дерева, а сверху обшивались кожей, гладкой и твердой, как железо. В бою щит держали левой рукой за ременные петли.</vt:lpstr>
      <vt:lpstr>Средством защиты воина в бою, кроме щита, служили броня и шелом. Шелом (шлем) защищал голову и лоб воина от ударов. Округлая форма делала удары по нему скользящими и отражала их.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Вооружение славянских воинов</dc:title>
  <dc:creator>Nex</dc:creator>
  <cp:lastModifiedBy>Nex</cp:lastModifiedBy>
  <cp:revision>8</cp:revision>
  <dcterms:created xsi:type="dcterms:W3CDTF">2013-02-05T16:58:56Z</dcterms:created>
  <dcterms:modified xsi:type="dcterms:W3CDTF">2013-10-01T16:36:17Z</dcterms:modified>
</cp:coreProperties>
</file>