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МОЯ рабочая  папка\фон\125_nabor_fonov_12[1]\nabor_fonov_12\7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9"/>
            <a:ext cx="9001156" cy="67508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500042"/>
            <a:ext cx="692948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  <a:cs typeface="Times New Roman" pitchFamily="18" charset="0"/>
              </a:rPr>
              <a:t>Вечернее платье «Конфетка»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ученица 8Б класса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Лазукина Елена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Учитель:  Романова О. Н.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643182"/>
            <a:ext cx="371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 работы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1.Выбрать фасон платья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Подобрать ткань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3.Снять мерки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Изготовить выкройку изделия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Раскроить детали платья.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6.Пошив платья.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Отделка изделия.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Оля\Desktop\МОЯ рабочая  папка\МАРТ\12.03.2013\SDC11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5008" y="2545830"/>
            <a:ext cx="2449558" cy="3526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\Desktop\МОЯ рабочая  папка\фон\125_nabor_fonov_12[1]\nabor_fonov_12\7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750867"/>
          </a:xfrm>
          <a:prstGeom prst="rect">
            <a:avLst/>
          </a:prstGeom>
          <a:noFill/>
        </p:spPr>
      </p:pic>
      <p:pic>
        <p:nvPicPr>
          <p:cNvPr id="3" name="Picture 4" descr="C:\Users\Оля\Desktop\МОЯ рабочая  папка\МАРТ\Новая папка\SDC10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3071834" cy="4288030"/>
          </a:xfrm>
          <a:prstGeom prst="rect">
            <a:avLst/>
          </a:prstGeom>
          <a:noFill/>
        </p:spPr>
      </p:pic>
      <p:pic>
        <p:nvPicPr>
          <p:cNvPr id="4" name="Picture 3" descr="C:\Users\Оля\Desktop\МОЯ рабочая  папка\МАРТ\Новая папка\SDC10518.JPG"/>
          <p:cNvPicPr>
            <a:picLocks noChangeAspect="1" noChangeArrowheads="1"/>
          </p:cNvPicPr>
          <p:nvPr/>
        </p:nvPicPr>
        <p:blipFill>
          <a:blip r:embed="rId4" cstate="print"/>
          <a:srcRect b="11392"/>
          <a:stretch>
            <a:fillRect/>
          </a:stretch>
        </p:blipFill>
        <p:spPr bwMode="auto">
          <a:xfrm flipH="1">
            <a:off x="4929190" y="642918"/>
            <a:ext cx="3357586" cy="2286016"/>
          </a:xfrm>
          <a:prstGeom prst="rect">
            <a:avLst/>
          </a:prstGeom>
          <a:noFill/>
        </p:spPr>
      </p:pic>
      <p:pic>
        <p:nvPicPr>
          <p:cNvPr id="5" name="Picture 3" descr="C:\Users\Оля\Desktop\МОЯ рабочая  папка\МАРТ\Новая папка\SDC105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857751" y="3571876"/>
            <a:ext cx="3357585" cy="2286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571480"/>
            <a:ext cx="5715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модели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платья  </a:t>
            </a:r>
          </a:p>
          <a:p>
            <a:pPr marL="514350" indent="-5143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и ткани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3071810"/>
            <a:ext cx="4124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Раскрой деталей платья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\Desktop\МОЯ рабочая  папка\фон\125_nabor_fonov_12[1]\nabor_fonov_12\7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Users\Оля\Desktop\МОЯ рабочая  папка\МАРТ\Новая папка\SDC1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3214710" cy="2070403"/>
          </a:xfrm>
          <a:prstGeom prst="rect">
            <a:avLst/>
          </a:prstGeom>
          <a:noFill/>
        </p:spPr>
      </p:pic>
      <p:pic>
        <p:nvPicPr>
          <p:cNvPr id="4" name="Picture 3" descr="C:\Users\Оля\Desktop\МОЯ рабочая  папка\МАРТ\Новая папка\SDC10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000372"/>
            <a:ext cx="2285984" cy="3235552"/>
          </a:xfrm>
          <a:prstGeom prst="rect">
            <a:avLst/>
          </a:prstGeom>
          <a:noFill/>
        </p:spPr>
      </p:pic>
      <p:pic>
        <p:nvPicPr>
          <p:cNvPr id="5" name="Picture 2" descr="C:\Users\Оля\Desktop\МОЯ рабочая  папка\МАРТ\Новая папка\SDC105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857364"/>
            <a:ext cx="2839661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57752" y="857232"/>
            <a:ext cx="3946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Пошив платья</a:t>
            </a:r>
            <a:endParaRPr lang="ru-RU" sz="40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\Desktop\МОЯ рабочая  папка\фон\125_nabor_fonov_12[1]\nabor_fonov_12\7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1" y="857232"/>
            <a:ext cx="250033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6215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chemeClr val="accent1"/>
                </a:solidFill>
                <a:latin typeface="Book Antiqua" pitchFamily="18" charset="0"/>
              </a:rPr>
              <a:t>Мой</a:t>
            </a:r>
          </a:p>
          <a:p>
            <a:r>
              <a:rPr lang="ru-RU" sz="6000" b="1" i="1" dirty="0" smtClean="0">
                <a:solidFill>
                  <a:schemeClr val="accent1"/>
                </a:solidFill>
                <a:latin typeface="Book Antiqua" pitchFamily="18" charset="0"/>
              </a:rPr>
              <a:t>результат</a:t>
            </a:r>
            <a:endParaRPr lang="ru-RU" sz="6000" b="1" i="1" dirty="0">
              <a:solidFill>
                <a:schemeClr val="accent1"/>
              </a:solidFill>
              <a:latin typeface="Book Antiqua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242886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Смотри</a:t>
            </a:r>
            <a:r>
              <a:rPr lang="ru-RU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те!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Не правда ли красиво?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Учись прилежней,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все в твоих ведь силах!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\Desktop\МОЯ рабочая  папка\фон\125_nabor_fonov_12[1]\nabor_fonov_12\71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642918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Расчет себестоимости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1857364"/>
          <a:ext cx="6429420" cy="2989653"/>
        </p:xfrm>
        <a:graphic>
          <a:graphicData uri="http://schemas.openxmlformats.org/drawingml/2006/table">
            <a:tbl>
              <a:tblPr/>
              <a:tblGrid>
                <a:gridCol w="571504"/>
                <a:gridCol w="1928826"/>
                <a:gridCol w="1336864"/>
                <a:gridCol w="1054119"/>
                <a:gridCol w="1538107"/>
              </a:tblGrid>
              <a:tr h="825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используемые материалы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ткань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100руб.(1м)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нитки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руб.(1кат)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итог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126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127</Words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18</cp:revision>
  <dcterms:created xsi:type="dcterms:W3CDTF">2013-02-25T14:26:37Z</dcterms:created>
  <dcterms:modified xsi:type="dcterms:W3CDTF">2013-03-17T13:51:44Z</dcterms:modified>
</cp:coreProperties>
</file>