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4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609600"/>
            <a:ext cx="6629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2819400"/>
            <a:ext cx="8305800" cy="2514600"/>
          </a:xfrm>
        </p:spPr>
        <p:txBody>
          <a:bodyPr/>
          <a:lstStyle>
            <a:lvl1pPr marL="0" indent="0"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pic>
        <p:nvPicPr>
          <p:cNvPr id="2057" name="Picture 9" descr="Z:\newtek\_backgrounds_1.02\Ryan\PP Template 4\apple_rotating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685800"/>
            <a:ext cx="1524000" cy="11430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838200"/>
            <a:ext cx="194310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838200"/>
            <a:ext cx="567690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2057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057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38200"/>
            <a:ext cx="716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057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0"/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0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Тест по физике</a:t>
            </a:r>
            <a:endParaRPr lang="ru-RU" sz="6000" b="1" i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28926" y="2819400"/>
            <a:ext cx="5757874" cy="25146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Тема </a:t>
            </a:r>
            <a:r>
              <a:rPr lang="ru-RU" b="1" i="1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«Тепловые явления. Виды теплопередачи»</a:t>
            </a:r>
          </a:p>
          <a:p>
            <a:pPr algn="r"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8 класс</a:t>
            </a:r>
            <a:endParaRPr lang="ru-RU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 9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28596" y="1214422"/>
            <a:ext cx="4040188" cy="6397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1 вариант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357158" y="1857364"/>
            <a:ext cx="4357718" cy="442915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 один стакан налили холодную воду, а в другой – горячую в том же количестве. При этом…</a:t>
            </a:r>
          </a:p>
          <a:p>
            <a:pPr>
              <a:buNone/>
            </a:pPr>
            <a:endParaRPr lang="ru-RU" dirty="0"/>
          </a:p>
          <a:p>
            <a:pPr marL="514350" indent="-514350">
              <a:buFont typeface="+mj-lt"/>
              <a:buAutoNum type="alphaLcPeriod"/>
            </a:pPr>
            <a:r>
              <a:rPr lang="ru-RU" sz="2000" dirty="0" smtClean="0"/>
              <a:t>Внутренняя энергия воды в обоих стакан одинакова</a:t>
            </a:r>
          </a:p>
          <a:p>
            <a:pPr marL="514350" indent="-514350">
              <a:buFont typeface="+mj-lt"/>
              <a:buAutoNum type="alphaLcPeriod"/>
            </a:pPr>
            <a:r>
              <a:rPr lang="ru-RU" sz="2000" dirty="0" smtClean="0"/>
              <a:t>Внутренняя энергия воды в первом стакане больше</a:t>
            </a:r>
          </a:p>
          <a:p>
            <a:pPr marL="514350" indent="-514350">
              <a:buFont typeface="+mj-lt"/>
              <a:buAutoNum type="alphaLcPeriod"/>
            </a:pPr>
            <a:r>
              <a:rPr lang="ru-RU" sz="2000" dirty="0" smtClean="0"/>
              <a:t>Внутренняя энергия воды во втором стакане больше</a:t>
            </a:r>
          </a:p>
          <a:p>
            <a:pPr marL="514350" indent="-514350">
              <a:buFont typeface="+mj-lt"/>
              <a:buAutoNum type="alphaLcPeriod"/>
            </a:pPr>
            <a:r>
              <a:rPr lang="ru-RU" sz="2000" dirty="0" smtClean="0"/>
              <a:t>Определить невозможно</a:t>
            </a:r>
            <a:endParaRPr lang="ru-RU" sz="2000" dirty="0" smtClean="0"/>
          </a:p>
          <a:p>
            <a:pPr marL="514350" indent="-514350">
              <a:buFont typeface="+mj-lt"/>
              <a:buAutoNum type="alphaLcPeriod"/>
            </a:pP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572000" y="1214422"/>
            <a:ext cx="4041775" cy="6397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2 вариант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429124" y="1714488"/>
            <a:ext cx="4429156" cy="39512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</a:t>
            </a:r>
            <a:r>
              <a:rPr lang="ru-RU" sz="2200" dirty="0" smtClean="0"/>
              <a:t> каком из приведенных примеров внутренняя энергия увеличивается путем совершения механической работы над  телом?</a:t>
            </a:r>
          </a:p>
          <a:p>
            <a:pPr marL="514350" indent="-514350">
              <a:buFont typeface="+mj-lt"/>
              <a:buAutoNum type="alphaLcPeriod"/>
            </a:pPr>
            <a:endParaRPr lang="ru-RU" sz="2000" dirty="0" smtClean="0"/>
          </a:p>
          <a:p>
            <a:pPr marL="514350" indent="-514350">
              <a:buFont typeface="+mj-lt"/>
              <a:buAutoNum type="alphaLcPeriod"/>
            </a:pPr>
            <a:r>
              <a:rPr lang="ru-RU" sz="2000" dirty="0" smtClean="0"/>
              <a:t>Нагревание гвоздя при вбивании его в доску</a:t>
            </a:r>
          </a:p>
          <a:p>
            <a:pPr marL="514350" indent="-514350">
              <a:buFont typeface="+mj-lt"/>
              <a:buAutoNum type="alphaLcPeriod"/>
            </a:pPr>
            <a:r>
              <a:rPr lang="ru-RU" sz="2000" dirty="0" smtClean="0"/>
              <a:t>Нагревание металлической ложки в горячей воде</a:t>
            </a:r>
          </a:p>
          <a:p>
            <a:pPr marL="514350" indent="-514350">
              <a:buFont typeface="+mj-lt"/>
              <a:buAutoNum type="alphaLcPeriod"/>
            </a:pPr>
            <a:r>
              <a:rPr lang="ru-RU" sz="2000" dirty="0" smtClean="0"/>
              <a:t>Выбивание пробки из бутылки газированным напитком</a:t>
            </a:r>
          </a:p>
          <a:p>
            <a:pPr marL="514350" indent="-514350">
              <a:buFont typeface="+mj-lt"/>
              <a:buAutoNum type="alphaLcPeriod"/>
            </a:pPr>
            <a:r>
              <a:rPr lang="ru-RU" sz="2000" dirty="0" smtClean="0"/>
              <a:t>Таяние льда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 10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28596" y="1214422"/>
            <a:ext cx="4040188" cy="6397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1 вариант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500034" y="1857364"/>
            <a:ext cx="4040188" cy="39512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Перенос энергии от более нагретых тел к менее нагретым в результате теплового движения и взаимодействия частиц, называется…</a:t>
            </a:r>
          </a:p>
          <a:p>
            <a:pPr>
              <a:buNone/>
            </a:pPr>
            <a:endParaRPr lang="ru-RU" dirty="0" smtClean="0"/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Теплоотдачей</a:t>
            </a:r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Излучением</a:t>
            </a:r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Конвекцией</a:t>
            </a:r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Теплопроводностью</a:t>
            </a:r>
          </a:p>
          <a:p>
            <a:pPr marL="514350" indent="-514350">
              <a:buNone/>
            </a:pP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572000" y="1214422"/>
            <a:ext cx="4041775" cy="6397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2 вариант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643438" y="1785926"/>
            <a:ext cx="4041775" cy="39512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Конвекция может происходить…</a:t>
            </a:r>
          </a:p>
          <a:p>
            <a:pPr>
              <a:buNone/>
            </a:pPr>
            <a:endParaRPr lang="ru-RU" dirty="0"/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Только в газах</a:t>
            </a:r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Только в жидкостях</a:t>
            </a:r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Только в твердых телах</a:t>
            </a:r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Только в жидкостях и газах</a:t>
            </a:r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В жидкостях, газах и твердых телах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 11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28596" y="1214422"/>
            <a:ext cx="4040188" cy="6397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1 вариант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572000" y="1785926"/>
            <a:ext cx="4040188" cy="39512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Какой из видов теплопередачи сопровождается переносом вещества?</a:t>
            </a:r>
          </a:p>
          <a:p>
            <a:pPr>
              <a:buNone/>
            </a:pPr>
            <a:endParaRPr lang="ru-RU" dirty="0" smtClean="0"/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Теплопроводность</a:t>
            </a:r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Конвекция</a:t>
            </a:r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Излучение</a:t>
            </a:r>
          </a:p>
          <a:p>
            <a:pPr marL="514350" indent="-514350">
              <a:buNone/>
            </a:pP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572000" y="1214422"/>
            <a:ext cx="4041775" cy="6397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2 вариант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28596" y="1857364"/>
            <a:ext cx="4041775" cy="39512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 каком состоянии вещества невозможно протекание конвекции?</a:t>
            </a:r>
          </a:p>
          <a:p>
            <a:pPr>
              <a:buNone/>
            </a:pPr>
            <a:endParaRPr lang="ru-RU" dirty="0"/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Газообразном</a:t>
            </a:r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Твердом </a:t>
            </a:r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Жидком</a:t>
            </a:r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 1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28596" y="1214422"/>
            <a:ext cx="4040188" cy="6397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1 вариант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На каком способе теплопередачи основано водяное отопление?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Теплопроводности</a:t>
            </a:r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Конвекции</a:t>
            </a:r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Излучении</a:t>
            </a:r>
          </a:p>
          <a:p>
            <a:pPr marL="514350" indent="-514350">
              <a:buNone/>
            </a:pP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572000" y="1214422"/>
            <a:ext cx="4041775" cy="6397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2 вариант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Каким способом теплопередачи происходит нагревание воды в кастрюле на газовой плите?</a:t>
            </a:r>
          </a:p>
          <a:p>
            <a:pPr>
              <a:buNone/>
            </a:pPr>
            <a:endParaRPr lang="ru-RU" dirty="0"/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Теплопроводностью</a:t>
            </a:r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Конвекцией</a:t>
            </a:r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Излучением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 2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28596" y="1214422"/>
            <a:ext cx="4040188" cy="6397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1 вариант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500034" y="1857364"/>
            <a:ext cx="4040188" cy="39512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Двойные рамы предохраняют от холода, потому что воздух, находящийся между ними, обладает ... теплопроводностью.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Хорошей</a:t>
            </a:r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Плохой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572000" y="1214422"/>
            <a:ext cx="4041775" cy="6397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2 вариант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572000" y="1857364"/>
            <a:ext cx="4041775" cy="39512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Чтобы плодовые деревья не вымерли, их приствольные круги на зиму покрывают опилками. Опилки обладают …. теплопроводностью.</a:t>
            </a:r>
          </a:p>
          <a:p>
            <a:pPr>
              <a:buNone/>
            </a:pPr>
            <a:endParaRPr lang="ru-RU" dirty="0"/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Хорошей</a:t>
            </a:r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Плохой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 3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28596" y="1214422"/>
            <a:ext cx="4040188" cy="6397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1 вариант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500034" y="2143116"/>
            <a:ext cx="4040188" cy="39512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Какие вещества имеют </a:t>
            </a:r>
            <a:r>
              <a:rPr lang="ru-RU" i="1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наибольшую</a:t>
            </a:r>
            <a:r>
              <a:rPr lang="ru-RU" dirty="0" smtClean="0"/>
              <a:t> теплопроводность?</a:t>
            </a:r>
          </a:p>
          <a:p>
            <a:pPr>
              <a:buNone/>
            </a:pPr>
            <a:endParaRPr lang="ru-RU" dirty="0"/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Бумага</a:t>
            </a:r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Солома</a:t>
            </a:r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Серебро</a:t>
            </a:r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Чугун</a:t>
            </a:r>
          </a:p>
          <a:p>
            <a:pPr marL="514350" indent="-514350">
              <a:buNone/>
            </a:pP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572000" y="1214422"/>
            <a:ext cx="4041775" cy="6397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2 вариант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572000" y="2071678"/>
            <a:ext cx="4041775" cy="39512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Какие вещества имеют </a:t>
            </a:r>
            <a:r>
              <a:rPr lang="ru-RU" i="1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наибольшую </a:t>
            </a:r>
            <a:r>
              <a:rPr lang="ru-RU" dirty="0" smtClean="0"/>
              <a:t>теплопроводность?</a:t>
            </a:r>
          </a:p>
          <a:p>
            <a:pPr>
              <a:buNone/>
            </a:pPr>
            <a:endParaRPr lang="ru-RU" dirty="0"/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Воздух</a:t>
            </a:r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Мех</a:t>
            </a:r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Алюминий</a:t>
            </a:r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Свинец</a:t>
            </a:r>
          </a:p>
          <a:p>
            <a:pPr marL="514350" indent="-514350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 4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28596" y="1214422"/>
            <a:ext cx="4040188" cy="6397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1 вариант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500034" y="2143116"/>
            <a:ext cx="4040188" cy="39512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Какие вещества имеют </a:t>
            </a:r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наименьшую</a:t>
            </a:r>
            <a:r>
              <a:rPr lang="ru-RU" dirty="0" smtClean="0"/>
              <a:t> теплопроводность?</a:t>
            </a:r>
          </a:p>
          <a:p>
            <a:pPr>
              <a:buNone/>
            </a:pPr>
            <a:endParaRPr lang="ru-RU" dirty="0"/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Бумага</a:t>
            </a:r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Солома</a:t>
            </a:r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Серебро</a:t>
            </a:r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Чугун</a:t>
            </a:r>
          </a:p>
          <a:p>
            <a:pPr marL="514350" indent="-514350">
              <a:buNone/>
            </a:pP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572000" y="1214422"/>
            <a:ext cx="4041775" cy="6397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2 вариант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572000" y="2071678"/>
            <a:ext cx="4041775" cy="39512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Какие вещества имеют </a:t>
            </a:r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наименьшую </a:t>
            </a:r>
            <a:r>
              <a:rPr lang="ru-RU" dirty="0" smtClean="0"/>
              <a:t>теплопроводность?</a:t>
            </a:r>
          </a:p>
          <a:p>
            <a:pPr>
              <a:buNone/>
            </a:pPr>
            <a:endParaRPr lang="ru-RU" dirty="0"/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Воздух</a:t>
            </a:r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Мех</a:t>
            </a:r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Алюминий</a:t>
            </a:r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Свинец</a:t>
            </a:r>
          </a:p>
          <a:p>
            <a:pPr marL="514350" indent="-514350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 5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28596" y="1214422"/>
            <a:ext cx="4040188" cy="6397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1 вариант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357158" y="1857364"/>
            <a:ext cx="4357718" cy="39512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 какой цвет окрашивают наружные части поверхности самолетов, искусственных спутников Земли, воздушных шаров, чтобы избежать их перегрева?</a:t>
            </a:r>
          </a:p>
          <a:p>
            <a:pPr>
              <a:buNone/>
            </a:pPr>
            <a:endParaRPr lang="ru-RU" dirty="0"/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В светлый, серебристый</a:t>
            </a:r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В темный</a:t>
            </a:r>
          </a:p>
          <a:p>
            <a:pPr marL="514350" indent="-514350">
              <a:buNone/>
            </a:pP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572000" y="1214422"/>
            <a:ext cx="4041775" cy="6397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2 вариант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714876" y="1857364"/>
            <a:ext cx="4041775" cy="39512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 каком из перечисленных тел теплопередача происходит главным образом путём теплопроводности?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Воздух</a:t>
            </a:r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Кирпич</a:t>
            </a:r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вода</a:t>
            </a:r>
          </a:p>
          <a:p>
            <a:pPr marL="514350" indent="-514350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 6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28596" y="1214422"/>
            <a:ext cx="4040188" cy="6397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1 вариант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357158" y="1857364"/>
            <a:ext cx="4357718" cy="39512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Изменится ли температура тела, если оно больше поглощает энергии излучения, чем испускает?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Тело нагреется</a:t>
            </a:r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Тело охлаждается</a:t>
            </a:r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Температура тела не меняется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572000" y="1214422"/>
            <a:ext cx="4041775" cy="6397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2 вариант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714876" y="1857364"/>
            <a:ext cx="4041775" cy="39512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Можно ли предсказать какое направление будет иметь ветер у моря с наступлением осенней холодной погоды?</a:t>
            </a:r>
          </a:p>
          <a:p>
            <a:pPr>
              <a:buNone/>
            </a:pPr>
            <a:endParaRPr lang="ru-RU" dirty="0"/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Нельзя</a:t>
            </a:r>
          </a:p>
          <a:p>
            <a:pPr marL="457200" indent="-457200">
              <a:buFont typeface="+mj-lt"/>
              <a:buAutoNum type="alphaLcPeriod"/>
            </a:pPr>
            <a:r>
              <a:rPr lang="ru-RU" dirty="0" smtClean="0"/>
              <a:t>С моря на сушу</a:t>
            </a:r>
          </a:p>
          <a:p>
            <a:pPr marL="457200" indent="-457200">
              <a:buFont typeface="+mj-lt"/>
              <a:buAutoNum type="alphaLcPeriod"/>
            </a:pPr>
            <a:r>
              <a:rPr lang="ru-RU" dirty="0" smtClean="0"/>
              <a:t>С суши на море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 7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28596" y="1214422"/>
            <a:ext cx="4040188" cy="6397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1 вариант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357158" y="1857364"/>
            <a:ext cx="4357718" cy="39512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Тепловым движение можно считать…</a:t>
            </a:r>
          </a:p>
          <a:p>
            <a:pPr>
              <a:buNone/>
            </a:pPr>
            <a:endParaRPr lang="ru-RU" dirty="0"/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Движение одной молекулы</a:t>
            </a:r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Беспорядочное движение всех молекул</a:t>
            </a:r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Движение нагретого тела</a:t>
            </a:r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Любой вид движения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572000" y="1214422"/>
            <a:ext cx="4041775" cy="6397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2 вариант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714876" y="1857364"/>
            <a:ext cx="4041775" cy="39512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От каких величин зависит внутренняя энергия?</a:t>
            </a:r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От температуры тела и его массы</a:t>
            </a:r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От скорости тела и его массы</a:t>
            </a:r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От положения одного тела относительно другого</a:t>
            </a:r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От температуры тела и его скорости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 8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28596" y="1214422"/>
            <a:ext cx="4040188" cy="6397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1 вариант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357686" y="1857364"/>
            <a:ext cx="4357718" cy="39512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Тепловым движение можно считать…</a:t>
            </a:r>
          </a:p>
          <a:p>
            <a:pPr>
              <a:buNone/>
            </a:pPr>
            <a:endParaRPr lang="ru-RU" dirty="0"/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Движение одной молекулы</a:t>
            </a:r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Беспорядочное движение всех молекул</a:t>
            </a:r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Движение нагретого тела</a:t>
            </a:r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Любой вид движения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572000" y="1214422"/>
            <a:ext cx="4041775" cy="6397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2 вариант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357158" y="1857364"/>
            <a:ext cx="4041775" cy="39512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От каких величин </a:t>
            </a:r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не зависит </a:t>
            </a:r>
            <a:r>
              <a:rPr lang="ru-RU" dirty="0" smtClean="0"/>
              <a:t>внутренняя энергия?</a:t>
            </a:r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От температуры тела и его массы</a:t>
            </a:r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От скорости тела, его массы и температуры</a:t>
            </a:r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От положения одного тела относительно другого</a:t>
            </a:r>
          </a:p>
          <a:p>
            <a:pPr marL="514350" indent="-514350">
              <a:buFont typeface="+mj-lt"/>
              <a:buAutoNum type="alphaLcPeriod"/>
            </a:pPr>
            <a:r>
              <a:rPr lang="ru-RU" dirty="0" smtClean="0"/>
              <a:t>От температуры тела и его скорости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chool">
  <a:themeElements>
    <a:clrScheme name="Тема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Mead Bold"/>
        <a:ea typeface=""/>
        <a:cs typeface=""/>
      </a:majorFont>
      <a:minorFont>
        <a:latin typeface="Mead Bol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school</Template>
  <TotalTime>47</TotalTime>
  <Words>538</Words>
  <Application>Microsoft Office PowerPoint</Application>
  <PresentationFormat>Экран (4:3)</PresentationFormat>
  <Paragraphs>158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school</vt:lpstr>
      <vt:lpstr>Тест по физике</vt:lpstr>
      <vt:lpstr>Вопрос № 1</vt:lpstr>
      <vt:lpstr>Вопрос № 2</vt:lpstr>
      <vt:lpstr>Вопрос № 3</vt:lpstr>
      <vt:lpstr>Вопрос № 4</vt:lpstr>
      <vt:lpstr>Вопрос № 5</vt:lpstr>
      <vt:lpstr>Вопрос № 6</vt:lpstr>
      <vt:lpstr>Вопрос № 7</vt:lpstr>
      <vt:lpstr>Вопрос № 8</vt:lpstr>
      <vt:lpstr>Вопрос № 9</vt:lpstr>
      <vt:lpstr>Вопрос № 10</vt:lpstr>
      <vt:lpstr>Вопрос № 11</vt:lpstr>
      <vt:lpstr>Слайд 13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Татьянка</dc:creator>
  <cp:lastModifiedBy>Татьянка</cp:lastModifiedBy>
  <cp:revision>5</cp:revision>
  <dcterms:created xsi:type="dcterms:W3CDTF">2013-09-18T01:44:00Z</dcterms:created>
  <dcterms:modified xsi:type="dcterms:W3CDTF">2013-09-18T02:31:14Z</dcterms:modified>
</cp:coreProperties>
</file>