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67" autoAdjust="0"/>
  </p:normalViewPr>
  <p:slideViewPr>
    <p:cSldViewPr>
      <p:cViewPr varScale="1">
        <p:scale>
          <a:sx n="73" d="100"/>
          <a:sy n="73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A0DCC-F303-406A-8EEE-90C7BA56BB96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DC1A4-87F1-438F-B130-745B2B887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DC1A4-87F1-438F-B130-745B2B88716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и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15525">
            <a:off x="642910" y="428604"/>
            <a:ext cx="457436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000760" y="714356"/>
            <a:ext cx="260520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АИР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аир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15886">
            <a:off x="4286248" y="3500438"/>
            <a:ext cx="4429156" cy="294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293096"/>
            <a:ext cx="30605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Работу выполнил: </a:t>
            </a:r>
          </a:p>
          <a:p>
            <a:r>
              <a:rPr lang="ru-RU" sz="2000" dirty="0" smtClean="0"/>
              <a:t>Ученик 4 «А» класса </a:t>
            </a:r>
          </a:p>
          <a:p>
            <a:r>
              <a:rPr lang="ru-RU" sz="2000" dirty="0" smtClean="0"/>
              <a:t>МАОУ СОШ № 7</a:t>
            </a:r>
          </a:p>
          <a:p>
            <a:r>
              <a:rPr lang="ru-RU" sz="2000" dirty="0" smtClean="0"/>
              <a:t>Шибанов Арсений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Классный руководитель:</a:t>
            </a:r>
          </a:p>
          <a:p>
            <a:r>
              <a:rPr lang="ru-RU" sz="2000" dirty="0" err="1" smtClean="0"/>
              <a:t>Литосова</a:t>
            </a:r>
            <a:r>
              <a:rPr lang="ru-RU" sz="2000" dirty="0" smtClean="0"/>
              <a:t> Т.Н.</a:t>
            </a:r>
            <a:endParaRPr lang="ru-RU" sz="2000" dirty="0"/>
          </a:p>
        </p:txBody>
      </p:sp>
    </p:spTree>
  </p:cSld>
  <p:clrMapOvr>
    <a:masterClrMapping/>
  </p:clrMapOvr>
  <p:transition advClick="0"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/>
              <a:buChar char="J"/>
            </a:pPr>
            <a:r>
              <a:rPr lang="ru-RU" sz="2800" dirty="0" smtClean="0">
                <a:sym typeface="Wingdings" pitchFamily="2" charset="2"/>
              </a:rPr>
              <a:t>Аир  обыкновенный – вид прибрежным, водных и болотных трав. На территории России встречается повсюду. </a:t>
            </a:r>
          </a:p>
          <a:p>
            <a:pPr>
              <a:buFont typeface="Wingdings"/>
              <a:buChar char="J"/>
            </a:pPr>
            <a:r>
              <a:rPr lang="ru-RU" sz="2800" dirty="0" smtClean="0">
                <a:sym typeface="Wingdings" pitchFamily="2" charset="2"/>
              </a:rPr>
              <a:t> Это растение – пришелец из Китая и Индии.  С лекарственной целью используют корневища. В корневищах  и листьях  аира содержится эфирное масло, которое придаёт растениям пряный запах. Кроме того, в корневищах обнаружены аскорбиновая кислота, дубильные вещества, камедь, крахмал, холин, смола.</a:t>
            </a:r>
          </a:p>
          <a:p>
            <a:pPr>
              <a:buFont typeface="Wingdings"/>
              <a:buChar char="J"/>
            </a:pPr>
            <a:r>
              <a:rPr lang="ru-RU" sz="2800" dirty="0" smtClean="0">
                <a:sym typeface="Wingdings" pitchFamily="2" charset="2"/>
              </a:rPr>
              <a:t> Применяются в качестве пряно – ароматического растения как заменитель лаврового листа, корицы и имбиря, в медицине,  пищевой промышленности. </a:t>
            </a:r>
          </a:p>
          <a:p>
            <a:pPr>
              <a:buFont typeface="Wingdings"/>
              <a:buChar char="J"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/>
              <a:buChar char="L"/>
            </a:pPr>
            <a:r>
              <a:rPr lang="ru-RU" dirty="0" smtClean="0"/>
              <a:t>Применяется в виде отваров и порошков. </a:t>
            </a:r>
          </a:p>
          <a:p>
            <a:pPr>
              <a:buFont typeface="Wingdings"/>
              <a:buChar char="L"/>
            </a:pPr>
            <a:r>
              <a:rPr lang="ru-RU" dirty="0" smtClean="0"/>
              <a:t>Настоем аира промывают, а порошком присыпают гноящиеся раны и язвы. </a:t>
            </a:r>
            <a:r>
              <a:rPr lang="ru-RU" dirty="0"/>
              <a:t>Н</a:t>
            </a:r>
            <a:r>
              <a:rPr lang="ru-RU" dirty="0" smtClean="0"/>
              <a:t>астойку применяют также при зубной боли.</a:t>
            </a:r>
          </a:p>
          <a:p>
            <a:pPr>
              <a:buFont typeface="Wingdings"/>
              <a:buChar char="L"/>
            </a:pPr>
            <a:r>
              <a:rPr lang="ru-RU" dirty="0" smtClean="0"/>
              <a:t>Душистыми листьями аира устилают полы в домах, считаются, что его запах не только приятен, но и отпугивают насекомых – паразитов. Аир является одним из основных кормов для ондатры, бобра и водяной крысы.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179</Words>
  <Application>Microsoft Office PowerPoint</Application>
  <PresentationFormat>Экран (4:3)</PresentationFormat>
  <Paragraphs>14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Литосова Татьяна Николаевна</cp:lastModifiedBy>
  <cp:revision>12</cp:revision>
  <dcterms:created xsi:type="dcterms:W3CDTF">2013-09-28T14:42:16Z</dcterms:created>
  <dcterms:modified xsi:type="dcterms:W3CDTF">2013-10-02T06:48:37Z</dcterms:modified>
</cp:coreProperties>
</file>