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Masters/slideMaster19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71.xml" ContentType="application/vnd.openxmlformats-officedocument.presentationml.slideLayout+xml"/>
  <Default Extension="xml" ContentType="application/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60.xml" ContentType="application/vnd.openxmlformats-officedocument.presentationml.slideLayout+xml"/>
  <Override PartName="/ppt/theme/theme18.xml" ContentType="application/vnd.openxmlformats-officedocument.theme+xml"/>
  <Override PartName="/ppt/tableStyles.xml" ContentType="application/vnd.openxmlformats-officedocument.presentationml.tableStyles+xml"/>
  <Override PartName="/ppt/slideLayouts/slideLayout102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Layouts/slideLayout198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Layouts/slideLayout187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90.xml" ContentType="application/vnd.openxmlformats-officedocument.presentationml.slideLayout+xml"/>
  <Override PartName="/ppt/presentation.xml" ContentType="application/vnd.openxmlformats-officedocument.presentationml.presentation.main+xml"/>
  <Override PartName="/ppt/slideMasters/slideMaster16.xml" ContentType="application/vnd.openxmlformats-officedocument.presentationml.slideMaster+xml"/>
  <Override PartName="/ppt/slideLayouts/slideLayout32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219.xml" ContentType="application/vnd.openxmlformats-officedocument.presentationml.slideLayout+xml"/>
  <Override PartName="/docProps/app.xml" ContentType="application/vnd.openxmlformats-officedocument.extended-properties+xml"/>
  <Override PartName="/ppt/slideLayouts/slideLayout2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5.xml" ContentType="application/vnd.openxmlformats-officedocument.theme+xml"/>
  <Override PartName="/ppt/slideLayouts/slideLayout99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ppt/slideLayouts/slideLayout159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211.xml" ContentType="application/vnd.openxmlformats-officedocument.presentationml.slideLayout+xml"/>
  <Override PartName="/docProps/core.xml" ContentType="application/vnd.openxmlformats-package.core-properties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91.xml" ContentType="application/vnd.openxmlformats-officedocument.presentationml.slideLayout+xml"/>
  <Default Extension="rels" ContentType="application/vnd.openxmlformats-package.relationships+xml"/>
  <Override PartName="/ppt/slideMasters/slideMaster17.xml" ContentType="application/vnd.openxmlformats-officedocument.presentationml.slideMaster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16.xml" ContentType="application/vnd.openxmlformats-officedocument.theme+xml"/>
  <Override PartName="/ppt/slideMasters/slideMaster13.xml" ContentType="application/vnd.openxmlformats-officedocument.presentationml.slideMaster+xml"/>
  <Override PartName="/ppt/slideLayouts/slideLayout100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Masters/slideMaster20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theme/theme12.xml" ContentType="application/vnd.openxmlformats-officedocument.theme+xml"/>
  <Override PartName="/ppt/slideLayouts/slideLayout18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Masters/slideMaster18.xml" ContentType="application/vnd.openxmlformats-officedocument.presentationml.slideMaster+xml"/>
  <Override PartName="/ppt/slideLayouts/slideLayout16.xml" ContentType="application/vnd.openxmlformats-officedocument.presentationml.slideLayout+xml"/>
  <Default Extension="jpeg" ContentType="image/jpeg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Masters/slideMaster14.xml" ContentType="application/vnd.openxmlformats-officedocument.presentationml.slideMaster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30.xml" ContentType="application/vnd.openxmlformats-officedocument.presentationml.slideLayout+xml"/>
  <Override PartName="/ppt/theme/theme17.xml" ContentType="application/vnd.openxmlformats-officedocument.theme+xml"/>
  <Override PartName="/ppt/slideLayouts/slideLayout217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13.xml" ContentType="application/vnd.openxmlformats-officedocument.theme+xml"/>
  <Override PartName="/ppt/slideLayouts/slideLayout179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20.xml" ContentType="application/vnd.openxmlformats-officedocument.presentationml.slideLayout+xml"/>
  <Override PartName="/ppt/theme/theme20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Masters/slideMaster15.xml" ContentType="application/vnd.openxmlformats-officedocument.presentationml.slideMaster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theme/theme14.xml" ContentType="application/vnd.openxmlformats-officedocument.theme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94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50.xml" ContentType="application/vnd.openxmlformats-officedocument.presentationml.slideLayout+xml"/>
  <Override PartName="/ppt/theme/theme19.xml" ContentType="application/vnd.openxmlformats-officedocument.theme+xml"/>
  <Override PartName="/ppt/slideLayouts/slideLayout50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Default Extension="gif" ContentType="image/gif"/>
  <Override PartName="/ppt/slideLayouts/slideLayout21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0" r:id="rId6"/>
    <p:sldMasterId id="2147483732" r:id="rId7"/>
    <p:sldMasterId id="2147483744" r:id="rId8"/>
    <p:sldMasterId id="2147483756" r:id="rId9"/>
    <p:sldMasterId id="2147483768" r:id="rId10"/>
    <p:sldMasterId id="2147483780" r:id="rId11"/>
    <p:sldMasterId id="2147483792" r:id="rId12"/>
    <p:sldMasterId id="2147483804" r:id="rId13"/>
    <p:sldMasterId id="2147483816" r:id="rId14"/>
    <p:sldMasterId id="2147483828" r:id="rId15"/>
    <p:sldMasterId id="2147483840" r:id="rId16"/>
    <p:sldMasterId id="2147483852" r:id="rId17"/>
    <p:sldMasterId id="2147483864" r:id="rId18"/>
    <p:sldMasterId id="2147483876" r:id="rId19"/>
    <p:sldMasterId id="2147483888" r:id="rId20"/>
  </p:sldMasterIdLst>
  <p:sldIdLst>
    <p:sldId id="256" r:id="rId21"/>
    <p:sldId id="258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76" autoAdjust="0"/>
    <p:restoredTop sz="94660"/>
  </p:normalViewPr>
  <p:slideViewPr>
    <p:cSldViewPr>
      <p:cViewPr varScale="1">
        <p:scale>
          <a:sx n="44" d="100"/>
          <a:sy n="44" d="100"/>
        </p:scale>
        <p:origin x="-70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hyperlink" Target="http://smiles.33b.ru/smile.90016.html" TargetMode="External"/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8" Type="http://schemas.openxmlformats.org/officeDocument/2006/relationships/hyperlink" Target="http://smiles.33b.ru/smile.36991.html" TargetMode="External"/><Relationship Id="rId3" Type="http://schemas.openxmlformats.org/officeDocument/2006/relationships/image" Target="../media/image13.gif"/><Relationship Id="rId7" Type="http://schemas.openxmlformats.org/officeDocument/2006/relationships/image" Target="../media/image15.gif"/><Relationship Id="rId2" Type="http://schemas.openxmlformats.org/officeDocument/2006/relationships/hyperlink" Target="http://smiles.33b.ru/smile.36994.html" TargetMode="External"/><Relationship Id="rId1" Type="http://schemas.openxmlformats.org/officeDocument/2006/relationships/slideMaster" Target="../slideMasters/slideMaster12.xml"/><Relationship Id="rId6" Type="http://schemas.openxmlformats.org/officeDocument/2006/relationships/hyperlink" Target="http://smiles.33b.ru/smile.36992.html" TargetMode="External"/><Relationship Id="rId11" Type="http://schemas.openxmlformats.org/officeDocument/2006/relationships/image" Target="../media/image17.gif"/><Relationship Id="rId5" Type="http://schemas.openxmlformats.org/officeDocument/2006/relationships/image" Target="../media/image14.gif"/><Relationship Id="rId10" Type="http://schemas.openxmlformats.org/officeDocument/2006/relationships/hyperlink" Target="http://smiles.33b.ru/smile.80383.html" TargetMode="External"/><Relationship Id="rId4" Type="http://schemas.openxmlformats.org/officeDocument/2006/relationships/hyperlink" Target="http://smiles.33b.ru/smile.36993.html" TargetMode="External"/><Relationship Id="rId9" Type="http://schemas.openxmlformats.org/officeDocument/2006/relationships/image" Target="../media/image16.gif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hyperlink" Target="http://smiles.33b.ru/smile.42102.html" TargetMode="External"/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16.xml"/><Relationship Id="rId4" Type="http://schemas.openxmlformats.org/officeDocument/2006/relationships/image" Target="../media/image26.gif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Master" Target="../slideMasters/slideMaster17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gradFill rotWithShape="0">
          <a:gsLst>
            <a:gs pos="0">
              <a:srgbClr val="FFEBFA"/>
            </a:gs>
            <a:gs pos="30000">
              <a:srgbClr val="C4D6EB"/>
            </a:gs>
            <a:gs pos="60001">
              <a:srgbClr val="85C2FF"/>
            </a:gs>
            <a:gs pos="100000">
              <a:srgbClr val="5E9E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0" y="4076700"/>
            <a:ext cx="9144000" cy="1439863"/>
            <a:chOff x="158" y="1888"/>
            <a:chExt cx="5602" cy="933"/>
          </a:xfrm>
        </p:grpSpPr>
        <p:pic>
          <p:nvPicPr>
            <p:cNvPr id="5" name="Picture 8" descr="1844590a5c21a09248247db23b88e8d1"/>
            <p:cNvPicPr>
              <a:picLocks noChangeAspect="1" noChangeArrowheads="1" noCrop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58" y="1888"/>
              <a:ext cx="1943" cy="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9" descr="1844590a5c21a09248247db23b88e8d1"/>
            <p:cNvPicPr>
              <a:picLocks noChangeAspect="1" noChangeArrowheads="1" noCrop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817" y="1888"/>
              <a:ext cx="1943" cy="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10" descr="1844590a5c21a09248247db23b88e8d1"/>
            <p:cNvPicPr>
              <a:picLocks noChangeAspect="1" noChangeArrowheads="1" noCrop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973" y="1888"/>
              <a:ext cx="1943" cy="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56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765175"/>
            <a:ext cx="7848600" cy="1470025"/>
          </a:xfrm>
        </p:spPr>
        <p:txBody>
          <a:bodyPr/>
          <a:lstStyle>
            <a:lvl1pPr>
              <a:defRPr sz="4800" b="1">
                <a:solidFill>
                  <a:srgbClr val="FFCC66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11188" y="2636838"/>
            <a:ext cx="7848600" cy="1152525"/>
          </a:xfrm>
        </p:spPr>
        <p:txBody>
          <a:bodyPr/>
          <a:lstStyle>
            <a:lvl1pPr marL="0" indent="0" algn="ctr">
              <a:buFontTx/>
              <a:buNone/>
              <a:defRPr sz="2400"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68313" y="638175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fld id="{5B106E36-FD25-4E2D-B0AA-010F637433A0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381750"/>
            <a:ext cx="2895600" cy="476250"/>
          </a:xfrm>
        </p:spPr>
        <p:txBody>
          <a:bodyPr/>
          <a:lstStyle>
            <a:lvl1pPr>
              <a:defRPr smtClean="0"/>
            </a:lvl1pPr>
          </a:lstStyle>
          <a:p>
            <a:endParaRPr lang="ru-RU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443663" y="638175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4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127125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BF55AC2-9114-412F-953F-9344CC86BB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B2205C-300C-4C39-9EA6-0E1CF508C6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F4351D-1EE3-4331-9C40-64520A560F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11188" y="1600200"/>
            <a:ext cx="39608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24400" y="1600200"/>
            <a:ext cx="3962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261CEA-246B-4019-8819-0EB858F7B8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4BC9A9-FAEB-4AA2-98C6-D43CAC9F03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8230FE-36C0-444A-B683-88F1C59060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4AD934-2DCA-4E41-BEDB-C99C6C51EF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2B00A6-1642-4EFE-B073-E83B390668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5DDC4A-E895-4F8F-9324-2D3AD51C52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90530A-92FF-455B-8135-EB8778BA9D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56425" y="274638"/>
            <a:ext cx="1730375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763713" y="274638"/>
            <a:ext cx="5040312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50038" y="274638"/>
            <a:ext cx="2036762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9750" y="274638"/>
            <a:ext cx="5957888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66A76A-8408-4877-BF66-C97F0B5E3A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6"/>
          <p:cNvSpPr>
            <a:spLocks noChangeArrowheads="1"/>
          </p:cNvSpPr>
          <p:nvPr/>
        </p:nvSpPr>
        <p:spPr bwMode="auto">
          <a:xfrm>
            <a:off x="7524750" y="1125538"/>
            <a:ext cx="574675" cy="650875"/>
          </a:xfrm>
          <a:prstGeom prst="star4">
            <a:avLst>
              <a:gd name="adj" fmla="val 10032"/>
            </a:avLst>
          </a:prstGeom>
          <a:gradFill rotWithShape="1">
            <a:gsLst>
              <a:gs pos="0">
                <a:srgbClr val="E3DE00"/>
              </a:gs>
              <a:gs pos="100000">
                <a:srgbClr val="FFFED9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5" name="AutoShape 7"/>
          <p:cNvSpPr>
            <a:spLocks noChangeArrowheads="1"/>
          </p:cNvSpPr>
          <p:nvPr/>
        </p:nvSpPr>
        <p:spPr bwMode="auto">
          <a:xfrm>
            <a:off x="7740650" y="188913"/>
            <a:ext cx="1081088" cy="1514475"/>
          </a:xfrm>
          <a:prstGeom prst="star4">
            <a:avLst>
              <a:gd name="adj" fmla="val 5931"/>
            </a:avLst>
          </a:prstGeom>
          <a:gradFill rotWithShape="1">
            <a:gsLst>
              <a:gs pos="0">
                <a:srgbClr val="CC66FF"/>
              </a:gs>
              <a:gs pos="100000">
                <a:srgbClr val="FFFED9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 rot="16200000">
            <a:off x="-2709068" y="3177381"/>
            <a:ext cx="6858000" cy="503237"/>
          </a:xfrm>
          <a:prstGeom prst="rect">
            <a:avLst/>
          </a:prstGeom>
          <a:gradFill rotWithShape="1"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7" name="Rectangle 10"/>
          <p:cNvSpPr>
            <a:spLocks noChangeArrowheads="1"/>
          </p:cNvSpPr>
          <p:nvPr/>
        </p:nvSpPr>
        <p:spPr bwMode="auto">
          <a:xfrm rot="16200000">
            <a:off x="-3213100" y="3213100"/>
            <a:ext cx="6858000" cy="431800"/>
          </a:xfrm>
          <a:prstGeom prst="rect">
            <a:avLst/>
          </a:prstGeom>
          <a:gradFill rotWithShape="1">
            <a:gsLst>
              <a:gs pos="0">
                <a:srgbClr val="8C3D91"/>
              </a:gs>
              <a:gs pos="12000">
                <a:srgbClr val="7005D4"/>
              </a:gs>
              <a:gs pos="30000">
                <a:srgbClr val="181CC7"/>
              </a:gs>
              <a:gs pos="60001">
                <a:srgbClr val="0A128C"/>
              </a:gs>
              <a:gs pos="100000">
                <a:srgbClr val="000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pic>
        <p:nvPicPr>
          <p:cNvPr id="8" name="Picture 11" descr="b026627b1715b8db8401e7c2169cd80f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20713"/>
            <a:ext cx="2268538" cy="170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AutoShape 12"/>
          <p:cNvSpPr>
            <a:spLocks noChangeArrowheads="1"/>
          </p:cNvSpPr>
          <p:nvPr/>
        </p:nvSpPr>
        <p:spPr bwMode="auto">
          <a:xfrm>
            <a:off x="8101013" y="1916113"/>
            <a:ext cx="574675" cy="650875"/>
          </a:xfrm>
          <a:prstGeom prst="star4">
            <a:avLst>
              <a:gd name="adj" fmla="val 10032"/>
            </a:avLst>
          </a:prstGeom>
          <a:gradFill rotWithShape="1">
            <a:gsLst>
              <a:gs pos="0">
                <a:srgbClr val="FFFED9"/>
              </a:gs>
              <a:gs pos="100000">
                <a:srgbClr val="CC66FF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10" name="AutoShape 13"/>
          <p:cNvSpPr>
            <a:spLocks noChangeArrowheads="1"/>
          </p:cNvSpPr>
          <p:nvPr/>
        </p:nvSpPr>
        <p:spPr bwMode="auto">
          <a:xfrm>
            <a:off x="8316913" y="1484313"/>
            <a:ext cx="574675" cy="650875"/>
          </a:xfrm>
          <a:prstGeom prst="star4">
            <a:avLst>
              <a:gd name="adj" fmla="val 10032"/>
            </a:avLst>
          </a:prstGeom>
          <a:gradFill rotWithShape="1">
            <a:gsLst>
              <a:gs pos="0">
                <a:srgbClr val="E3DE00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6349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692275" y="3886200"/>
            <a:ext cx="6767513" cy="911225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6349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1619250" y="2130425"/>
            <a:ext cx="6838950" cy="1470025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1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1403350" y="638175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563938" y="6381750"/>
            <a:ext cx="2895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16688" y="638175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541D54D-1EBD-40B1-8B20-2B3F6D8C88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14D10A-9ADD-43CB-9B15-3189CFB236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94CCF3-E8B7-437E-9875-4BC1F96D4A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16113"/>
            <a:ext cx="4038600" cy="4210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16113"/>
            <a:ext cx="4038600" cy="4210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9BD2AA-2EA1-4BCC-8947-34B9D514A4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F4D420-0F3A-43AB-8736-AEBBA8AE6B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65A1E4-B3C4-4E44-8B09-59ABEDEA65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760577-AD52-4868-BE42-7DA1A022A4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14EFB8-C189-47D6-BD8A-090B00F826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B42A66-D454-476E-A592-EFFBF5C274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gradFill rotWithShape="0">
          <a:gsLst>
            <a:gs pos="0">
              <a:srgbClr val="66FF99"/>
            </a:gs>
            <a:gs pos="100000">
              <a:srgbClr val="FFFF9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323850" y="1125538"/>
            <a:ext cx="8496300" cy="1079500"/>
            <a:chOff x="249" y="572"/>
            <a:chExt cx="4979" cy="624"/>
          </a:xfrm>
        </p:grpSpPr>
        <p:pic>
          <p:nvPicPr>
            <p:cNvPr id="5" name="Picture 8" descr="i?id=5469374&amp;tov=3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49" y="572"/>
              <a:ext cx="624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9" descr="i?id=5469374&amp;tov=3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975" y="572"/>
              <a:ext cx="624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10" descr="i?id=5469374&amp;tov=3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701" y="572"/>
              <a:ext cx="624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11" descr="i?id=5469374&amp;tov=3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426" y="572"/>
              <a:ext cx="624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12" descr="i?id=5469374&amp;tov=3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152" y="572"/>
              <a:ext cx="624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13" descr="i?id=5469374&amp;tov=3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878" y="572"/>
              <a:ext cx="624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14" descr="i?id=5469374&amp;tov=3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604" y="572"/>
              <a:ext cx="624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96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2565400"/>
            <a:ext cx="7772400" cy="1470025"/>
          </a:xfrm>
        </p:spPr>
        <p:txBody>
          <a:bodyPr/>
          <a:lstStyle>
            <a:lvl1pPr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31913" y="4365625"/>
            <a:ext cx="6400800" cy="982663"/>
          </a:xfrm>
        </p:spPr>
        <p:txBody>
          <a:bodyPr/>
          <a:lstStyle>
            <a:lvl1pPr marL="0" indent="0" algn="ctr">
              <a:buFontTx/>
              <a:buNone/>
              <a:defRPr sz="2800" b="1"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B0A7C66-2729-4EEA-A7F4-3B2E264B61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3B94A6-680E-4626-8280-EE5CD07AD5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04813"/>
            <a:ext cx="2057400" cy="5721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04813"/>
            <a:ext cx="6019800" cy="5721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511334-ED6C-4635-A734-BCC33AB583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gradFill rotWithShape="0">
          <a:gsLst>
            <a:gs pos="0">
              <a:srgbClr val="FFEBFA"/>
            </a:gs>
            <a:gs pos="30000">
              <a:srgbClr val="C4D6EB"/>
            </a:gs>
            <a:gs pos="60001">
              <a:srgbClr val="85C2FF"/>
            </a:gs>
            <a:gs pos="100000">
              <a:srgbClr val="5E9EFF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4643438" y="5084763"/>
            <a:ext cx="4124325" cy="666750"/>
            <a:chOff x="2744" y="935"/>
            <a:chExt cx="2598" cy="420"/>
          </a:xfrm>
        </p:grpSpPr>
        <p:pic>
          <p:nvPicPr>
            <p:cNvPr id="5" name="Picture 8" descr="0ea92c9795a09edde7460f1e42555f73">
              <a:hlinkClick r:id="rId2"/>
            </p:cNvPr>
            <p:cNvPicPr>
              <a:picLocks noChangeAspect="1" noChangeArrowheads="1" noCrop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288" y="935"/>
              <a:ext cx="420" cy="4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9" descr="ebe61bcba84d8dc6d7ed680b7c4bf5de">
              <a:hlinkClick r:id="rId4"/>
            </p:cNvPr>
            <p:cNvPicPr>
              <a:picLocks noChangeAspect="1" noChangeArrowheads="1" noCrop="1"/>
            </p:cNvPicPr>
            <p:nvPr userDrawn="1"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833" y="935"/>
              <a:ext cx="420" cy="4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10" descr="6bdef14d3b0254cc8619e1c7354e256a">
              <a:hlinkClick r:id="rId6"/>
            </p:cNvPr>
            <p:cNvPicPr>
              <a:picLocks noChangeAspect="1" noChangeArrowheads="1" noCrop="1"/>
            </p:cNvPicPr>
            <p:nvPr userDrawn="1"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922" y="935"/>
              <a:ext cx="420" cy="4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11" descr="0e061559e657fda794b293e4354f3fe5">
              <a:hlinkClick r:id="rId8"/>
            </p:cNvPr>
            <p:cNvPicPr>
              <a:picLocks noChangeAspect="1" noChangeArrowheads="1" noCrop="1"/>
            </p:cNvPicPr>
            <p:nvPr userDrawn="1"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4377" y="935"/>
              <a:ext cx="420" cy="4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12" descr="6bdef14d3b0254cc8619e1c7354e256a">
              <a:hlinkClick r:id="rId6"/>
            </p:cNvPr>
            <p:cNvPicPr>
              <a:picLocks noChangeAspect="1" noChangeArrowheads="1" noCrop="1"/>
            </p:cNvPicPr>
            <p:nvPr userDrawn="1"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744" y="935"/>
              <a:ext cx="420" cy="4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0" name="Picture 13" descr="483600512e109531392dbd6188186968">
            <a:hlinkClick r:id="rId10"/>
          </p:cNvPr>
          <p:cNvPicPr>
            <a:picLocks noChangeAspect="1" noChangeArrowheads="1" noCrop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39750" y="476250"/>
            <a:ext cx="1728788" cy="167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27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650" y="2349500"/>
            <a:ext cx="7772400" cy="1470025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4076700"/>
            <a:ext cx="6400800" cy="838200"/>
          </a:xfrm>
        </p:spPr>
        <p:txBody>
          <a:bodyPr/>
          <a:lstStyle>
            <a:lvl1pPr marL="0" indent="0" algn="ctr">
              <a:buFontTx/>
              <a:buNone/>
              <a:defRPr sz="2400">
                <a:latin typeface="Comic Sans MS" pitchFamily="66" charset="0"/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 b="0" smtClean="0"/>
            </a:lvl1pPr>
          </a:lstStyle>
          <a:p>
            <a:pPr>
              <a:defRPr/>
            </a:pPr>
            <a:fld id="{FFC85FCD-9332-4514-B4E1-C28505C2A1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CA1A73-2AFE-47A9-934F-B03BD1ED52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00AB41-77F9-48F6-BD08-30E4A49431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87450" y="1600200"/>
            <a:ext cx="367347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13325" y="1600200"/>
            <a:ext cx="367347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D58079-D496-45C8-96B0-2E24B31702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435050-2467-4690-8DE3-31DE4B9DF0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0934A9-F700-4351-AA5D-942DA19F6B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147BC5-A384-4894-B622-2BE3732D2A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F4D82F-A464-4A2C-8110-DF93D061B6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EF3B22-2C11-43CB-995D-6CA29CB80D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B58680-5137-44FC-B1BA-6BDCA81948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8FC27A-4751-4695-8A1B-7B8FC1F3AE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94500" y="260350"/>
            <a:ext cx="1892300" cy="586581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16013" y="260350"/>
            <a:ext cx="5526087" cy="586581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4E92EB-BC4C-4AF2-B163-F7A20DAAE3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21d2ccbb41fb1cced1ff9bcb425813db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213" y="981075"/>
            <a:ext cx="223202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179388" y="6524625"/>
            <a:ext cx="8785225" cy="333375"/>
            <a:chOff x="0" y="4068"/>
            <a:chExt cx="4733" cy="252"/>
          </a:xfrm>
        </p:grpSpPr>
        <p:pic>
          <p:nvPicPr>
            <p:cNvPr id="6" name="Picture 9" descr="21d2ccbb41fb1cced1ff9bcb425813db">
              <a:hlinkClick r:id="rId2"/>
            </p:cNvPr>
            <p:cNvPicPr>
              <a:picLocks noChangeAspect="1" noChangeArrowheads="1" noCrop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4068"/>
              <a:ext cx="900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10" descr="21d2ccbb41fb1cced1ff9bcb425813db">
              <a:hlinkClick r:id="rId2"/>
            </p:cNvPr>
            <p:cNvPicPr>
              <a:picLocks noChangeAspect="1" noChangeArrowheads="1" noCrop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75" y="4068"/>
              <a:ext cx="900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11" descr="21d2ccbb41fb1cced1ff9bcb425813db">
              <a:hlinkClick r:id="rId2"/>
            </p:cNvPr>
            <p:cNvPicPr>
              <a:picLocks noChangeAspect="1" noChangeArrowheads="1" noCrop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927" y="4068"/>
              <a:ext cx="900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12" descr="21d2ccbb41fb1cced1ff9bcb425813db">
              <a:hlinkClick r:id="rId2"/>
            </p:cNvPr>
            <p:cNvPicPr>
              <a:picLocks noChangeAspect="1" noChangeArrowheads="1" noCrop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80" y="4068"/>
              <a:ext cx="900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13" descr="21d2ccbb41fb1cced1ff9bcb425813db">
              <a:hlinkClick r:id="rId2"/>
            </p:cNvPr>
            <p:cNvPicPr>
              <a:picLocks noChangeAspect="1" noChangeArrowheads="1" noCrop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833" y="4068"/>
              <a:ext cx="900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0" y="0"/>
            <a:ext cx="69850" cy="6858000"/>
            <a:chOff x="0" y="0"/>
            <a:chExt cx="68" cy="4320"/>
          </a:xfrm>
        </p:grpSpPr>
        <p:grpSp>
          <p:nvGrpSpPr>
            <p:cNvPr id="5" name="Group 15"/>
            <p:cNvGrpSpPr>
              <a:grpSpLocks/>
            </p:cNvGrpSpPr>
            <p:nvPr userDrawn="1"/>
          </p:nvGrpSpPr>
          <p:grpSpPr bwMode="auto">
            <a:xfrm>
              <a:off x="0" y="1526"/>
              <a:ext cx="68" cy="1542"/>
              <a:chOff x="521" y="709"/>
              <a:chExt cx="272" cy="3266"/>
            </a:xfrm>
          </p:grpSpPr>
          <p:grpSp>
            <p:nvGrpSpPr>
              <p:cNvPr id="11" name="Group 16"/>
              <p:cNvGrpSpPr>
                <a:grpSpLocks/>
              </p:cNvGrpSpPr>
              <p:nvPr userDrawn="1"/>
            </p:nvGrpSpPr>
            <p:grpSpPr bwMode="auto">
              <a:xfrm>
                <a:off x="521" y="1796"/>
                <a:ext cx="272" cy="1089"/>
                <a:chOff x="521" y="1796"/>
                <a:chExt cx="272" cy="1089"/>
              </a:xfrm>
            </p:grpSpPr>
            <p:sp>
              <p:nvSpPr>
                <p:cNvPr id="56" name="Rectangle 17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6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57" name="Rectangle 18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58" name="Rectangle 1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59" name="Rectangle 2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4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12" name="Group 21"/>
              <p:cNvGrpSpPr>
                <a:grpSpLocks/>
              </p:cNvGrpSpPr>
              <p:nvPr userDrawn="1"/>
            </p:nvGrpSpPr>
            <p:grpSpPr bwMode="auto">
              <a:xfrm>
                <a:off x="521" y="2886"/>
                <a:ext cx="272" cy="1089"/>
                <a:chOff x="521" y="1797"/>
                <a:chExt cx="272" cy="1089"/>
              </a:xfrm>
            </p:grpSpPr>
            <p:sp>
              <p:nvSpPr>
                <p:cNvPr id="52" name="Rectangle 22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53" name="Rectangle 23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54" name="Rectangle 2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55" name="Rectangle 2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13" name="Group 26"/>
              <p:cNvGrpSpPr>
                <a:grpSpLocks/>
              </p:cNvGrpSpPr>
              <p:nvPr userDrawn="1"/>
            </p:nvGrpSpPr>
            <p:grpSpPr bwMode="auto">
              <a:xfrm>
                <a:off x="521" y="709"/>
                <a:ext cx="272" cy="1089"/>
                <a:chOff x="521" y="1797"/>
                <a:chExt cx="272" cy="1089"/>
              </a:xfrm>
            </p:grpSpPr>
            <p:sp>
              <p:nvSpPr>
                <p:cNvPr id="48" name="Rectangle 27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49" name="Rectangle 28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50" name="Rectangle 2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2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51" name="Rectangle 3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</p:grpSp>
        <p:grpSp>
          <p:nvGrpSpPr>
            <p:cNvPr id="14" name="Group 31"/>
            <p:cNvGrpSpPr>
              <a:grpSpLocks/>
            </p:cNvGrpSpPr>
            <p:nvPr userDrawn="1"/>
          </p:nvGrpSpPr>
          <p:grpSpPr bwMode="auto">
            <a:xfrm>
              <a:off x="0" y="1"/>
              <a:ext cx="68" cy="1542"/>
              <a:chOff x="521" y="709"/>
              <a:chExt cx="272" cy="3266"/>
            </a:xfrm>
          </p:grpSpPr>
          <p:grpSp>
            <p:nvGrpSpPr>
              <p:cNvPr id="15" name="Group 32"/>
              <p:cNvGrpSpPr>
                <a:grpSpLocks/>
              </p:cNvGrpSpPr>
              <p:nvPr userDrawn="1"/>
            </p:nvGrpSpPr>
            <p:grpSpPr bwMode="auto">
              <a:xfrm>
                <a:off x="521" y="1796"/>
                <a:ext cx="272" cy="1089"/>
                <a:chOff x="521" y="1796"/>
                <a:chExt cx="272" cy="1089"/>
              </a:xfrm>
            </p:grpSpPr>
            <p:sp>
              <p:nvSpPr>
                <p:cNvPr id="41" name="Rectangle 33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6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42" name="Rectangle 3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43" name="Rectangle 3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44" name="Rectangle 36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4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16" name="Group 37"/>
              <p:cNvGrpSpPr>
                <a:grpSpLocks/>
              </p:cNvGrpSpPr>
              <p:nvPr userDrawn="1"/>
            </p:nvGrpSpPr>
            <p:grpSpPr bwMode="auto">
              <a:xfrm>
                <a:off x="521" y="2886"/>
                <a:ext cx="272" cy="1089"/>
                <a:chOff x="521" y="1797"/>
                <a:chExt cx="272" cy="1089"/>
              </a:xfrm>
            </p:grpSpPr>
            <p:sp>
              <p:nvSpPr>
                <p:cNvPr id="37" name="Rectangle 38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38" name="Rectangle 3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39" name="Rectangle 4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40" name="Rectangle 4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17" name="Group 42"/>
              <p:cNvGrpSpPr>
                <a:grpSpLocks/>
              </p:cNvGrpSpPr>
              <p:nvPr userDrawn="1"/>
            </p:nvGrpSpPr>
            <p:grpSpPr bwMode="auto">
              <a:xfrm>
                <a:off x="521" y="709"/>
                <a:ext cx="272" cy="1089"/>
                <a:chOff x="521" y="1797"/>
                <a:chExt cx="272" cy="1089"/>
              </a:xfrm>
            </p:grpSpPr>
            <p:sp>
              <p:nvSpPr>
                <p:cNvPr id="33" name="Rectangle 43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34" name="Rectangle 4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35" name="Rectangle 4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2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36" name="Rectangle 46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</p:grpSp>
        <p:grpSp>
          <p:nvGrpSpPr>
            <p:cNvPr id="30" name="Group 47"/>
            <p:cNvGrpSpPr>
              <a:grpSpLocks/>
            </p:cNvGrpSpPr>
            <p:nvPr userDrawn="1"/>
          </p:nvGrpSpPr>
          <p:grpSpPr bwMode="auto">
            <a:xfrm>
              <a:off x="0" y="2779"/>
              <a:ext cx="68" cy="1542"/>
              <a:chOff x="521" y="709"/>
              <a:chExt cx="272" cy="3266"/>
            </a:xfrm>
          </p:grpSpPr>
          <p:grpSp>
            <p:nvGrpSpPr>
              <p:cNvPr id="31" name="Group 48"/>
              <p:cNvGrpSpPr>
                <a:grpSpLocks/>
              </p:cNvGrpSpPr>
              <p:nvPr userDrawn="1"/>
            </p:nvGrpSpPr>
            <p:grpSpPr bwMode="auto">
              <a:xfrm>
                <a:off x="521" y="1796"/>
                <a:ext cx="272" cy="1089"/>
                <a:chOff x="521" y="1796"/>
                <a:chExt cx="272" cy="1089"/>
              </a:xfrm>
            </p:grpSpPr>
            <p:sp>
              <p:nvSpPr>
                <p:cNvPr id="26" name="Rectangle 4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6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27" name="Rectangle 5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28" name="Rectangle 5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29" name="Rectangle 52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4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32" name="Group 53"/>
              <p:cNvGrpSpPr>
                <a:grpSpLocks/>
              </p:cNvGrpSpPr>
              <p:nvPr userDrawn="1"/>
            </p:nvGrpSpPr>
            <p:grpSpPr bwMode="auto">
              <a:xfrm>
                <a:off x="521" y="2886"/>
                <a:ext cx="272" cy="1089"/>
                <a:chOff x="521" y="1797"/>
                <a:chExt cx="272" cy="1089"/>
              </a:xfrm>
            </p:grpSpPr>
            <p:sp>
              <p:nvSpPr>
                <p:cNvPr id="22" name="Rectangle 5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23" name="Rectangle 5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24" name="Rectangle 56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25" name="Rectangle 57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45" name="Group 58"/>
              <p:cNvGrpSpPr>
                <a:grpSpLocks/>
              </p:cNvGrpSpPr>
              <p:nvPr userDrawn="1"/>
            </p:nvGrpSpPr>
            <p:grpSpPr bwMode="auto">
              <a:xfrm>
                <a:off x="521" y="709"/>
                <a:ext cx="272" cy="1089"/>
                <a:chOff x="521" y="1797"/>
                <a:chExt cx="272" cy="1089"/>
              </a:xfrm>
            </p:grpSpPr>
            <p:sp>
              <p:nvSpPr>
                <p:cNvPr id="18" name="Rectangle 5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9" name="Rectangle 6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20" name="Rectangle 6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2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21" name="Rectangle 62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</p:grpSp>
      </p:grpSp>
      <p:grpSp>
        <p:nvGrpSpPr>
          <p:cNvPr id="46" name="Group 63"/>
          <p:cNvGrpSpPr>
            <a:grpSpLocks/>
          </p:cNvGrpSpPr>
          <p:nvPr/>
        </p:nvGrpSpPr>
        <p:grpSpPr bwMode="auto">
          <a:xfrm rot="-5400000">
            <a:off x="1727201" y="657225"/>
            <a:ext cx="215900" cy="2447925"/>
            <a:chOff x="521" y="709"/>
            <a:chExt cx="272" cy="3266"/>
          </a:xfrm>
        </p:grpSpPr>
        <p:grpSp>
          <p:nvGrpSpPr>
            <p:cNvPr id="47" name="Group 64"/>
            <p:cNvGrpSpPr>
              <a:grpSpLocks/>
            </p:cNvGrpSpPr>
            <p:nvPr userDrawn="1"/>
          </p:nvGrpSpPr>
          <p:grpSpPr bwMode="auto">
            <a:xfrm>
              <a:off x="521" y="1798"/>
              <a:ext cx="272" cy="1088"/>
              <a:chOff x="521" y="1798"/>
              <a:chExt cx="272" cy="1088"/>
            </a:xfrm>
          </p:grpSpPr>
          <p:sp>
            <p:nvSpPr>
              <p:cNvPr id="72" name="Rectangle 65"/>
              <p:cNvSpPr>
                <a:spLocks noChangeArrowheads="1"/>
              </p:cNvSpPr>
              <p:nvPr userDrawn="1"/>
            </p:nvSpPr>
            <p:spPr bwMode="auto">
              <a:xfrm flipV="1">
                <a:off x="521" y="1798"/>
                <a:ext cx="272" cy="271"/>
              </a:xfrm>
              <a:prstGeom prst="rect">
                <a:avLst/>
              </a:prstGeom>
              <a:gradFill rotWithShape="1">
                <a:gsLst>
                  <a:gs pos="0">
                    <a:srgbClr val="FF33CC"/>
                  </a:gs>
                  <a:gs pos="50000">
                    <a:srgbClr val="9900CC"/>
                  </a:gs>
                  <a:gs pos="100000">
                    <a:srgbClr val="FF33CC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73" name="Rectangle 66"/>
              <p:cNvSpPr>
                <a:spLocks noChangeArrowheads="1"/>
              </p:cNvSpPr>
              <p:nvPr userDrawn="1"/>
            </p:nvSpPr>
            <p:spPr bwMode="auto">
              <a:xfrm flipV="1">
                <a:off x="521" y="2069"/>
                <a:ext cx="272" cy="273"/>
              </a:xfrm>
              <a:prstGeom prst="rect">
                <a:avLst/>
              </a:prstGeom>
              <a:gradFill rotWithShape="1">
                <a:gsLst>
                  <a:gs pos="0">
                    <a:srgbClr val="66CCFF"/>
                  </a:gs>
                  <a:gs pos="50000">
                    <a:srgbClr val="3333FF"/>
                  </a:gs>
                  <a:gs pos="100000">
                    <a:srgbClr val="66CCFF"/>
                  </a:gs>
                </a:gsLst>
                <a:lin ang="189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74" name="Rectangle 67"/>
              <p:cNvSpPr>
                <a:spLocks noChangeArrowheads="1"/>
              </p:cNvSpPr>
              <p:nvPr userDrawn="1"/>
            </p:nvSpPr>
            <p:spPr bwMode="auto">
              <a:xfrm flipV="1">
                <a:off x="521" y="2342"/>
                <a:ext cx="272" cy="271"/>
              </a:xfrm>
              <a:prstGeom prst="rect">
                <a:avLst/>
              </a:prstGeom>
              <a:gradFill rotWithShape="1">
                <a:gsLst>
                  <a:gs pos="0">
                    <a:srgbClr val="FF0066"/>
                  </a:gs>
                  <a:gs pos="50000">
                    <a:srgbClr val="FF99CC"/>
                  </a:gs>
                  <a:gs pos="100000">
                    <a:srgbClr val="FF0066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75" name="Rectangle 68"/>
              <p:cNvSpPr>
                <a:spLocks noChangeArrowheads="1"/>
              </p:cNvSpPr>
              <p:nvPr userDrawn="1"/>
            </p:nvSpPr>
            <p:spPr bwMode="auto">
              <a:xfrm flipV="1">
                <a:off x="521" y="2615"/>
                <a:ext cx="272" cy="271"/>
              </a:xfrm>
              <a:prstGeom prst="rect">
                <a:avLst/>
              </a:prstGeom>
              <a:gradFill rotWithShape="1">
                <a:gsLst>
                  <a:gs pos="0">
                    <a:srgbClr val="00FF99"/>
                  </a:gs>
                  <a:gs pos="50000">
                    <a:schemeClr val="hlink"/>
                  </a:gs>
                  <a:gs pos="100000">
                    <a:srgbClr val="00FF99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</p:grpSp>
        <p:grpSp>
          <p:nvGrpSpPr>
            <p:cNvPr id="60" name="Group 69"/>
            <p:cNvGrpSpPr>
              <a:grpSpLocks/>
            </p:cNvGrpSpPr>
            <p:nvPr userDrawn="1"/>
          </p:nvGrpSpPr>
          <p:grpSpPr bwMode="auto">
            <a:xfrm>
              <a:off x="521" y="2886"/>
              <a:ext cx="272" cy="1089"/>
              <a:chOff x="521" y="1797"/>
              <a:chExt cx="272" cy="1089"/>
            </a:xfrm>
          </p:grpSpPr>
          <p:sp>
            <p:nvSpPr>
              <p:cNvPr id="68" name="Rectangle 70"/>
              <p:cNvSpPr>
                <a:spLocks noChangeArrowheads="1"/>
              </p:cNvSpPr>
              <p:nvPr userDrawn="1"/>
            </p:nvSpPr>
            <p:spPr bwMode="auto">
              <a:xfrm flipV="1">
                <a:off x="521" y="1797"/>
                <a:ext cx="272" cy="271"/>
              </a:xfrm>
              <a:prstGeom prst="rect">
                <a:avLst/>
              </a:prstGeom>
              <a:gradFill rotWithShape="1">
                <a:gsLst>
                  <a:gs pos="0">
                    <a:srgbClr val="FF33CC"/>
                  </a:gs>
                  <a:gs pos="50000">
                    <a:srgbClr val="9900CC"/>
                  </a:gs>
                  <a:gs pos="100000">
                    <a:srgbClr val="FF33CC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69" name="Rectangle 71"/>
              <p:cNvSpPr>
                <a:spLocks noChangeArrowheads="1"/>
              </p:cNvSpPr>
              <p:nvPr userDrawn="1"/>
            </p:nvSpPr>
            <p:spPr bwMode="auto">
              <a:xfrm flipV="1">
                <a:off x="521" y="2068"/>
                <a:ext cx="272" cy="273"/>
              </a:xfrm>
              <a:prstGeom prst="rect">
                <a:avLst/>
              </a:prstGeom>
              <a:gradFill rotWithShape="1">
                <a:gsLst>
                  <a:gs pos="0">
                    <a:srgbClr val="66CCFF"/>
                  </a:gs>
                  <a:gs pos="50000">
                    <a:srgbClr val="3333FF"/>
                  </a:gs>
                  <a:gs pos="100000">
                    <a:srgbClr val="66CCFF"/>
                  </a:gs>
                </a:gsLst>
                <a:lin ang="189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70" name="Rectangle 72"/>
              <p:cNvSpPr>
                <a:spLocks noChangeArrowheads="1"/>
              </p:cNvSpPr>
              <p:nvPr userDrawn="1"/>
            </p:nvSpPr>
            <p:spPr bwMode="auto">
              <a:xfrm flipV="1">
                <a:off x="521" y="2342"/>
                <a:ext cx="272" cy="271"/>
              </a:xfrm>
              <a:prstGeom prst="rect">
                <a:avLst/>
              </a:prstGeom>
              <a:gradFill rotWithShape="1">
                <a:gsLst>
                  <a:gs pos="0">
                    <a:srgbClr val="FF0066"/>
                  </a:gs>
                  <a:gs pos="50000">
                    <a:srgbClr val="FF99CC"/>
                  </a:gs>
                  <a:gs pos="100000">
                    <a:srgbClr val="FF0066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71" name="Rectangle 73"/>
              <p:cNvSpPr>
                <a:spLocks noChangeArrowheads="1"/>
              </p:cNvSpPr>
              <p:nvPr userDrawn="1"/>
            </p:nvSpPr>
            <p:spPr bwMode="auto">
              <a:xfrm flipV="1">
                <a:off x="521" y="2615"/>
                <a:ext cx="272" cy="271"/>
              </a:xfrm>
              <a:prstGeom prst="rect">
                <a:avLst/>
              </a:prstGeom>
              <a:gradFill rotWithShape="1">
                <a:gsLst>
                  <a:gs pos="0">
                    <a:srgbClr val="00FF99"/>
                  </a:gs>
                  <a:gs pos="50000">
                    <a:schemeClr val="hlink"/>
                  </a:gs>
                  <a:gs pos="100000">
                    <a:srgbClr val="00FF99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</p:grpSp>
        <p:grpSp>
          <p:nvGrpSpPr>
            <p:cNvPr id="61" name="Group 74"/>
            <p:cNvGrpSpPr>
              <a:grpSpLocks/>
            </p:cNvGrpSpPr>
            <p:nvPr userDrawn="1"/>
          </p:nvGrpSpPr>
          <p:grpSpPr bwMode="auto">
            <a:xfrm>
              <a:off x="521" y="709"/>
              <a:ext cx="272" cy="1089"/>
              <a:chOff x="521" y="1797"/>
              <a:chExt cx="272" cy="1089"/>
            </a:xfrm>
          </p:grpSpPr>
          <p:sp>
            <p:nvSpPr>
              <p:cNvPr id="64" name="Rectangle 75"/>
              <p:cNvSpPr>
                <a:spLocks noChangeArrowheads="1"/>
              </p:cNvSpPr>
              <p:nvPr userDrawn="1"/>
            </p:nvSpPr>
            <p:spPr bwMode="auto">
              <a:xfrm flipV="1">
                <a:off x="521" y="1797"/>
                <a:ext cx="272" cy="271"/>
              </a:xfrm>
              <a:prstGeom prst="rect">
                <a:avLst/>
              </a:prstGeom>
              <a:gradFill rotWithShape="1">
                <a:gsLst>
                  <a:gs pos="0">
                    <a:srgbClr val="FF33CC"/>
                  </a:gs>
                  <a:gs pos="50000">
                    <a:srgbClr val="9900CC"/>
                  </a:gs>
                  <a:gs pos="100000">
                    <a:srgbClr val="FF33CC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65" name="Rectangle 76"/>
              <p:cNvSpPr>
                <a:spLocks noChangeArrowheads="1"/>
              </p:cNvSpPr>
              <p:nvPr userDrawn="1"/>
            </p:nvSpPr>
            <p:spPr bwMode="auto">
              <a:xfrm flipV="1">
                <a:off x="521" y="2068"/>
                <a:ext cx="272" cy="273"/>
              </a:xfrm>
              <a:prstGeom prst="rect">
                <a:avLst/>
              </a:prstGeom>
              <a:gradFill rotWithShape="1">
                <a:gsLst>
                  <a:gs pos="0">
                    <a:srgbClr val="66CCFF"/>
                  </a:gs>
                  <a:gs pos="50000">
                    <a:srgbClr val="3333FF"/>
                  </a:gs>
                  <a:gs pos="100000">
                    <a:srgbClr val="66CCFF"/>
                  </a:gs>
                </a:gsLst>
                <a:lin ang="189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66" name="Rectangle 77"/>
              <p:cNvSpPr>
                <a:spLocks noChangeArrowheads="1"/>
              </p:cNvSpPr>
              <p:nvPr userDrawn="1"/>
            </p:nvSpPr>
            <p:spPr bwMode="auto">
              <a:xfrm flipV="1">
                <a:off x="521" y="2341"/>
                <a:ext cx="272" cy="271"/>
              </a:xfrm>
              <a:prstGeom prst="rect">
                <a:avLst/>
              </a:prstGeom>
              <a:gradFill rotWithShape="1">
                <a:gsLst>
                  <a:gs pos="0">
                    <a:srgbClr val="FF0066"/>
                  </a:gs>
                  <a:gs pos="50000">
                    <a:srgbClr val="FF99CC"/>
                  </a:gs>
                  <a:gs pos="100000">
                    <a:srgbClr val="FF0066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67" name="Rectangle 78"/>
              <p:cNvSpPr>
                <a:spLocks noChangeArrowheads="1"/>
              </p:cNvSpPr>
              <p:nvPr userDrawn="1"/>
            </p:nvSpPr>
            <p:spPr bwMode="auto">
              <a:xfrm flipV="1">
                <a:off x="521" y="2615"/>
                <a:ext cx="272" cy="271"/>
              </a:xfrm>
              <a:prstGeom prst="rect">
                <a:avLst/>
              </a:prstGeom>
              <a:gradFill rotWithShape="1">
                <a:gsLst>
                  <a:gs pos="0">
                    <a:srgbClr val="00FF99"/>
                  </a:gs>
                  <a:gs pos="50000">
                    <a:schemeClr val="hlink"/>
                  </a:gs>
                  <a:gs pos="100000">
                    <a:srgbClr val="00FF99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</p:grpSp>
      </p:grpSp>
      <p:grpSp>
        <p:nvGrpSpPr>
          <p:cNvPr id="62" name="Group 79"/>
          <p:cNvGrpSpPr>
            <a:grpSpLocks/>
          </p:cNvGrpSpPr>
          <p:nvPr/>
        </p:nvGrpSpPr>
        <p:grpSpPr bwMode="auto">
          <a:xfrm>
            <a:off x="9074150" y="0"/>
            <a:ext cx="69850" cy="6858000"/>
            <a:chOff x="0" y="0"/>
            <a:chExt cx="68" cy="4320"/>
          </a:xfrm>
        </p:grpSpPr>
        <p:grpSp>
          <p:nvGrpSpPr>
            <p:cNvPr id="63" name="Group 80"/>
            <p:cNvGrpSpPr>
              <a:grpSpLocks/>
            </p:cNvGrpSpPr>
            <p:nvPr userDrawn="1"/>
          </p:nvGrpSpPr>
          <p:grpSpPr bwMode="auto">
            <a:xfrm>
              <a:off x="0" y="1526"/>
              <a:ext cx="68" cy="1542"/>
              <a:chOff x="521" y="709"/>
              <a:chExt cx="272" cy="3266"/>
            </a:xfrm>
          </p:grpSpPr>
          <p:grpSp>
            <p:nvGrpSpPr>
              <p:cNvPr id="76" name="Group 81"/>
              <p:cNvGrpSpPr>
                <a:grpSpLocks/>
              </p:cNvGrpSpPr>
              <p:nvPr userDrawn="1"/>
            </p:nvGrpSpPr>
            <p:grpSpPr bwMode="auto">
              <a:xfrm>
                <a:off x="521" y="1796"/>
                <a:ext cx="272" cy="1089"/>
                <a:chOff x="521" y="1796"/>
                <a:chExt cx="272" cy="1089"/>
              </a:xfrm>
            </p:grpSpPr>
            <p:sp>
              <p:nvSpPr>
                <p:cNvPr id="121" name="Rectangle 82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6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22" name="Rectangle 83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23" name="Rectangle 8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24" name="Rectangle 8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4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77" name="Group 86"/>
              <p:cNvGrpSpPr>
                <a:grpSpLocks/>
              </p:cNvGrpSpPr>
              <p:nvPr userDrawn="1"/>
            </p:nvGrpSpPr>
            <p:grpSpPr bwMode="auto">
              <a:xfrm>
                <a:off x="521" y="2886"/>
                <a:ext cx="272" cy="1089"/>
                <a:chOff x="521" y="1797"/>
                <a:chExt cx="272" cy="1089"/>
              </a:xfrm>
            </p:grpSpPr>
            <p:sp>
              <p:nvSpPr>
                <p:cNvPr id="117" name="Rectangle 87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18" name="Rectangle 88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19" name="Rectangle 8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20" name="Rectangle 9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78" name="Group 91"/>
              <p:cNvGrpSpPr>
                <a:grpSpLocks/>
              </p:cNvGrpSpPr>
              <p:nvPr userDrawn="1"/>
            </p:nvGrpSpPr>
            <p:grpSpPr bwMode="auto">
              <a:xfrm>
                <a:off x="521" y="709"/>
                <a:ext cx="272" cy="1089"/>
                <a:chOff x="521" y="1797"/>
                <a:chExt cx="272" cy="1089"/>
              </a:xfrm>
            </p:grpSpPr>
            <p:sp>
              <p:nvSpPr>
                <p:cNvPr id="113" name="Rectangle 92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14" name="Rectangle 93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15" name="Rectangle 9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2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16" name="Rectangle 9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</p:grpSp>
        <p:grpSp>
          <p:nvGrpSpPr>
            <p:cNvPr id="79" name="Group 96"/>
            <p:cNvGrpSpPr>
              <a:grpSpLocks/>
            </p:cNvGrpSpPr>
            <p:nvPr userDrawn="1"/>
          </p:nvGrpSpPr>
          <p:grpSpPr bwMode="auto">
            <a:xfrm>
              <a:off x="0" y="1"/>
              <a:ext cx="68" cy="1542"/>
              <a:chOff x="521" y="709"/>
              <a:chExt cx="272" cy="3266"/>
            </a:xfrm>
          </p:grpSpPr>
          <p:grpSp>
            <p:nvGrpSpPr>
              <p:cNvPr id="80" name="Group 97"/>
              <p:cNvGrpSpPr>
                <a:grpSpLocks/>
              </p:cNvGrpSpPr>
              <p:nvPr userDrawn="1"/>
            </p:nvGrpSpPr>
            <p:grpSpPr bwMode="auto">
              <a:xfrm>
                <a:off x="521" y="1796"/>
                <a:ext cx="272" cy="1089"/>
                <a:chOff x="521" y="1796"/>
                <a:chExt cx="272" cy="1089"/>
              </a:xfrm>
            </p:grpSpPr>
            <p:sp>
              <p:nvSpPr>
                <p:cNvPr id="106" name="Rectangle 98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6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07" name="Rectangle 9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08" name="Rectangle 10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09" name="Rectangle 10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4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81" name="Group 102"/>
              <p:cNvGrpSpPr>
                <a:grpSpLocks/>
              </p:cNvGrpSpPr>
              <p:nvPr userDrawn="1"/>
            </p:nvGrpSpPr>
            <p:grpSpPr bwMode="auto">
              <a:xfrm>
                <a:off x="521" y="2886"/>
                <a:ext cx="272" cy="1089"/>
                <a:chOff x="521" y="1797"/>
                <a:chExt cx="272" cy="1089"/>
              </a:xfrm>
            </p:grpSpPr>
            <p:sp>
              <p:nvSpPr>
                <p:cNvPr id="102" name="Rectangle 103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03" name="Rectangle 10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04" name="Rectangle 10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05" name="Rectangle 106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82" name="Group 107"/>
              <p:cNvGrpSpPr>
                <a:grpSpLocks/>
              </p:cNvGrpSpPr>
              <p:nvPr userDrawn="1"/>
            </p:nvGrpSpPr>
            <p:grpSpPr bwMode="auto">
              <a:xfrm>
                <a:off x="521" y="709"/>
                <a:ext cx="272" cy="1089"/>
                <a:chOff x="521" y="1797"/>
                <a:chExt cx="272" cy="1089"/>
              </a:xfrm>
            </p:grpSpPr>
            <p:sp>
              <p:nvSpPr>
                <p:cNvPr id="98" name="Rectangle 108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99" name="Rectangle 10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00" name="Rectangle 11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2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01" name="Rectangle 11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</p:grpSp>
        <p:grpSp>
          <p:nvGrpSpPr>
            <p:cNvPr id="95" name="Group 112"/>
            <p:cNvGrpSpPr>
              <a:grpSpLocks/>
            </p:cNvGrpSpPr>
            <p:nvPr userDrawn="1"/>
          </p:nvGrpSpPr>
          <p:grpSpPr bwMode="auto">
            <a:xfrm>
              <a:off x="0" y="2779"/>
              <a:ext cx="68" cy="1542"/>
              <a:chOff x="521" y="709"/>
              <a:chExt cx="272" cy="3266"/>
            </a:xfrm>
          </p:grpSpPr>
          <p:grpSp>
            <p:nvGrpSpPr>
              <p:cNvPr id="77824" name="Group 113"/>
              <p:cNvGrpSpPr>
                <a:grpSpLocks/>
              </p:cNvGrpSpPr>
              <p:nvPr userDrawn="1"/>
            </p:nvGrpSpPr>
            <p:grpSpPr bwMode="auto">
              <a:xfrm>
                <a:off x="521" y="1796"/>
                <a:ext cx="272" cy="1089"/>
                <a:chOff x="521" y="1796"/>
                <a:chExt cx="272" cy="1089"/>
              </a:xfrm>
            </p:grpSpPr>
            <p:sp>
              <p:nvSpPr>
                <p:cNvPr id="91" name="Rectangle 11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6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92" name="Rectangle 11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93" name="Rectangle 116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94" name="Rectangle 117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4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77825" name="Group 118"/>
              <p:cNvGrpSpPr>
                <a:grpSpLocks/>
              </p:cNvGrpSpPr>
              <p:nvPr userDrawn="1"/>
            </p:nvGrpSpPr>
            <p:grpSpPr bwMode="auto">
              <a:xfrm>
                <a:off x="521" y="2886"/>
                <a:ext cx="272" cy="1089"/>
                <a:chOff x="521" y="1797"/>
                <a:chExt cx="272" cy="1089"/>
              </a:xfrm>
            </p:grpSpPr>
            <p:sp>
              <p:nvSpPr>
                <p:cNvPr id="87" name="Rectangle 11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88" name="Rectangle 12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89" name="Rectangle 12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90" name="Rectangle 122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77828" name="Group 123"/>
              <p:cNvGrpSpPr>
                <a:grpSpLocks/>
              </p:cNvGrpSpPr>
              <p:nvPr userDrawn="1"/>
            </p:nvGrpSpPr>
            <p:grpSpPr bwMode="auto">
              <a:xfrm>
                <a:off x="521" y="709"/>
                <a:ext cx="272" cy="1089"/>
                <a:chOff x="521" y="1797"/>
                <a:chExt cx="272" cy="1089"/>
              </a:xfrm>
            </p:grpSpPr>
            <p:sp>
              <p:nvSpPr>
                <p:cNvPr id="83" name="Rectangle 12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84" name="Rectangle 12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85" name="Rectangle 126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2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86" name="Rectangle 127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</p:grpSp>
      </p:grpSp>
      <p:grpSp>
        <p:nvGrpSpPr>
          <p:cNvPr id="77829" name="Group 128"/>
          <p:cNvGrpSpPr>
            <a:grpSpLocks/>
          </p:cNvGrpSpPr>
          <p:nvPr/>
        </p:nvGrpSpPr>
        <p:grpSpPr bwMode="auto">
          <a:xfrm>
            <a:off x="0" y="0"/>
            <a:ext cx="9144000" cy="69850"/>
            <a:chOff x="0" y="0"/>
            <a:chExt cx="5760" cy="73"/>
          </a:xfrm>
        </p:grpSpPr>
        <p:grpSp>
          <p:nvGrpSpPr>
            <p:cNvPr id="77830" name="Group 129"/>
            <p:cNvGrpSpPr>
              <a:grpSpLocks/>
            </p:cNvGrpSpPr>
            <p:nvPr userDrawn="1"/>
          </p:nvGrpSpPr>
          <p:grpSpPr bwMode="auto">
            <a:xfrm rot="-5400000">
              <a:off x="2251" y="-740"/>
              <a:ext cx="80" cy="1540"/>
              <a:chOff x="521" y="713"/>
              <a:chExt cx="297" cy="3262"/>
            </a:xfrm>
          </p:grpSpPr>
          <p:grpSp>
            <p:nvGrpSpPr>
              <p:cNvPr id="77831" name="Group 130"/>
              <p:cNvGrpSpPr>
                <a:grpSpLocks/>
              </p:cNvGrpSpPr>
              <p:nvPr userDrawn="1"/>
            </p:nvGrpSpPr>
            <p:grpSpPr bwMode="auto">
              <a:xfrm>
                <a:off x="521" y="1798"/>
                <a:ext cx="284" cy="1087"/>
                <a:chOff x="521" y="1798"/>
                <a:chExt cx="284" cy="1087"/>
              </a:xfrm>
            </p:grpSpPr>
            <p:sp>
              <p:nvSpPr>
                <p:cNvPr id="186" name="Rectangle 13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3" y="1798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87" name="Rectangle 132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3" y="2070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88" name="Rectangle 133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89" name="Rectangle 13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4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77832" name="Group 135"/>
              <p:cNvGrpSpPr>
                <a:grpSpLocks/>
              </p:cNvGrpSpPr>
              <p:nvPr userDrawn="1"/>
            </p:nvGrpSpPr>
            <p:grpSpPr bwMode="auto">
              <a:xfrm>
                <a:off x="521" y="2888"/>
                <a:ext cx="284" cy="1087"/>
                <a:chOff x="521" y="1799"/>
                <a:chExt cx="284" cy="1087"/>
              </a:xfrm>
            </p:grpSpPr>
            <p:sp>
              <p:nvSpPr>
                <p:cNvPr id="182" name="Rectangle 136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3" y="1799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83" name="Rectangle 137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3" y="2070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84" name="Rectangle 138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85" name="Rectangle 13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77833" name="Group 140"/>
              <p:cNvGrpSpPr>
                <a:grpSpLocks/>
              </p:cNvGrpSpPr>
              <p:nvPr userDrawn="1"/>
            </p:nvGrpSpPr>
            <p:grpSpPr bwMode="auto">
              <a:xfrm>
                <a:off x="533" y="713"/>
                <a:ext cx="285" cy="1087"/>
                <a:chOff x="533" y="1801"/>
                <a:chExt cx="285" cy="1087"/>
              </a:xfrm>
            </p:grpSpPr>
            <p:sp>
              <p:nvSpPr>
                <p:cNvPr id="178" name="Rectangle 14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46" y="180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79" name="Rectangle 142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46" y="2073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80" name="Rectangle 143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3" y="2344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81" name="Rectangle 14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3" y="261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</p:grpSp>
        <p:grpSp>
          <p:nvGrpSpPr>
            <p:cNvPr id="77834" name="Group 145"/>
            <p:cNvGrpSpPr>
              <a:grpSpLocks/>
            </p:cNvGrpSpPr>
            <p:nvPr userDrawn="1"/>
          </p:nvGrpSpPr>
          <p:grpSpPr bwMode="auto">
            <a:xfrm rot="-5400000">
              <a:off x="732" y="-740"/>
              <a:ext cx="80" cy="1540"/>
              <a:chOff x="521" y="713"/>
              <a:chExt cx="297" cy="3262"/>
            </a:xfrm>
          </p:grpSpPr>
          <p:grpSp>
            <p:nvGrpSpPr>
              <p:cNvPr id="77835" name="Group 146"/>
              <p:cNvGrpSpPr>
                <a:grpSpLocks/>
              </p:cNvGrpSpPr>
              <p:nvPr userDrawn="1"/>
            </p:nvGrpSpPr>
            <p:grpSpPr bwMode="auto">
              <a:xfrm>
                <a:off x="521" y="1798"/>
                <a:ext cx="284" cy="1087"/>
                <a:chOff x="521" y="1798"/>
                <a:chExt cx="284" cy="1087"/>
              </a:xfrm>
            </p:grpSpPr>
            <p:sp>
              <p:nvSpPr>
                <p:cNvPr id="171" name="Rectangle 147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3" y="1798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72" name="Rectangle 148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3" y="2070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73" name="Rectangle 14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74" name="Rectangle 15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4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77836" name="Group 151"/>
              <p:cNvGrpSpPr>
                <a:grpSpLocks/>
              </p:cNvGrpSpPr>
              <p:nvPr userDrawn="1"/>
            </p:nvGrpSpPr>
            <p:grpSpPr bwMode="auto">
              <a:xfrm>
                <a:off x="521" y="2888"/>
                <a:ext cx="284" cy="1087"/>
                <a:chOff x="521" y="1799"/>
                <a:chExt cx="284" cy="1087"/>
              </a:xfrm>
            </p:grpSpPr>
            <p:sp>
              <p:nvSpPr>
                <p:cNvPr id="167" name="Rectangle 152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3" y="1799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68" name="Rectangle 153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3" y="2070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69" name="Rectangle 15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70" name="Rectangle 15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77837" name="Group 156"/>
              <p:cNvGrpSpPr>
                <a:grpSpLocks/>
              </p:cNvGrpSpPr>
              <p:nvPr userDrawn="1"/>
            </p:nvGrpSpPr>
            <p:grpSpPr bwMode="auto">
              <a:xfrm>
                <a:off x="533" y="713"/>
                <a:ext cx="285" cy="1087"/>
                <a:chOff x="533" y="1801"/>
                <a:chExt cx="285" cy="1087"/>
              </a:xfrm>
            </p:grpSpPr>
            <p:sp>
              <p:nvSpPr>
                <p:cNvPr id="163" name="Rectangle 157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46" y="180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64" name="Rectangle 158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46" y="2073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65" name="Rectangle 15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3" y="2344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66" name="Rectangle 16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3" y="261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</p:grpSp>
        <p:grpSp>
          <p:nvGrpSpPr>
            <p:cNvPr id="77838" name="Group 161"/>
            <p:cNvGrpSpPr>
              <a:grpSpLocks/>
            </p:cNvGrpSpPr>
            <p:nvPr userDrawn="1"/>
          </p:nvGrpSpPr>
          <p:grpSpPr bwMode="auto">
            <a:xfrm rot="-5400000">
              <a:off x="4950" y="-740"/>
              <a:ext cx="80" cy="1540"/>
              <a:chOff x="521" y="713"/>
              <a:chExt cx="297" cy="3262"/>
            </a:xfrm>
          </p:grpSpPr>
          <p:grpSp>
            <p:nvGrpSpPr>
              <p:cNvPr id="77839" name="Group 162"/>
              <p:cNvGrpSpPr>
                <a:grpSpLocks/>
              </p:cNvGrpSpPr>
              <p:nvPr userDrawn="1"/>
            </p:nvGrpSpPr>
            <p:grpSpPr bwMode="auto">
              <a:xfrm>
                <a:off x="521" y="1798"/>
                <a:ext cx="284" cy="1087"/>
                <a:chOff x="521" y="1798"/>
                <a:chExt cx="284" cy="1087"/>
              </a:xfrm>
            </p:grpSpPr>
            <p:sp>
              <p:nvSpPr>
                <p:cNvPr id="156" name="Rectangle 163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3" y="1798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57" name="Rectangle 16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3" y="2070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58" name="Rectangle 16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59" name="Rectangle 166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4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77840" name="Group 167"/>
              <p:cNvGrpSpPr>
                <a:grpSpLocks/>
              </p:cNvGrpSpPr>
              <p:nvPr userDrawn="1"/>
            </p:nvGrpSpPr>
            <p:grpSpPr bwMode="auto">
              <a:xfrm>
                <a:off x="521" y="2888"/>
                <a:ext cx="284" cy="1087"/>
                <a:chOff x="521" y="1799"/>
                <a:chExt cx="284" cy="1087"/>
              </a:xfrm>
            </p:grpSpPr>
            <p:sp>
              <p:nvSpPr>
                <p:cNvPr id="152" name="Rectangle 168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3" y="1799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53" name="Rectangle 16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3" y="2070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54" name="Rectangle 17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55" name="Rectangle 17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77841" name="Group 172"/>
              <p:cNvGrpSpPr>
                <a:grpSpLocks/>
              </p:cNvGrpSpPr>
              <p:nvPr userDrawn="1"/>
            </p:nvGrpSpPr>
            <p:grpSpPr bwMode="auto">
              <a:xfrm>
                <a:off x="533" y="713"/>
                <a:ext cx="285" cy="1087"/>
                <a:chOff x="533" y="1801"/>
                <a:chExt cx="285" cy="1087"/>
              </a:xfrm>
            </p:grpSpPr>
            <p:sp>
              <p:nvSpPr>
                <p:cNvPr id="148" name="Rectangle 173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46" y="180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49" name="Rectangle 17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46" y="2073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50" name="Rectangle 17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3" y="2344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51" name="Rectangle 176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3" y="261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</p:grpSp>
        <p:grpSp>
          <p:nvGrpSpPr>
            <p:cNvPr id="77842" name="Group 177"/>
            <p:cNvGrpSpPr>
              <a:grpSpLocks/>
            </p:cNvGrpSpPr>
            <p:nvPr userDrawn="1"/>
          </p:nvGrpSpPr>
          <p:grpSpPr bwMode="auto">
            <a:xfrm rot="-5400000">
              <a:off x="3659" y="-739"/>
              <a:ext cx="79" cy="1540"/>
              <a:chOff x="523" y="713"/>
              <a:chExt cx="297" cy="3262"/>
            </a:xfrm>
          </p:grpSpPr>
          <p:grpSp>
            <p:nvGrpSpPr>
              <p:cNvPr id="77843" name="Group 178"/>
              <p:cNvGrpSpPr>
                <a:grpSpLocks/>
              </p:cNvGrpSpPr>
              <p:nvPr userDrawn="1"/>
            </p:nvGrpSpPr>
            <p:grpSpPr bwMode="auto">
              <a:xfrm>
                <a:off x="523" y="1798"/>
                <a:ext cx="285" cy="1087"/>
                <a:chOff x="523" y="1798"/>
                <a:chExt cx="285" cy="1087"/>
              </a:xfrm>
            </p:grpSpPr>
            <p:sp>
              <p:nvSpPr>
                <p:cNvPr id="141" name="Rectangle 17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6" y="1798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42" name="Rectangle 18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6" y="2070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43" name="Rectangle 18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3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44" name="Rectangle 182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3" y="2614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77844" name="Group 183"/>
              <p:cNvGrpSpPr>
                <a:grpSpLocks/>
              </p:cNvGrpSpPr>
              <p:nvPr userDrawn="1"/>
            </p:nvGrpSpPr>
            <p:grpSpPr bwMode="auto">
              <a:xfrm>
                <a:off x="523" y="2888"/>
                <a:ext cx="285" cy="1087"/>
                <a:chOff x="523" y="1799"/>
                <a:chExt cx="285" cy="1087"/>
              </a:xfrm>
            </p:grpSpPr>
            <p:sp>
              <p:nvSpPr>
                <p:cNvPr id="137" name="Rectangle 18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6" y="1799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38" name="Rectangle 18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6" y="2070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39" name="Rectangle 186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3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40" name="Rectangle 187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3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77845" name="Group 188"/>
              <p:cNvGrpSpPr>
                <a:grpSpLocks/>
              </p:cNvGrpSpPr>
              <p:nvPr userDrawn="1"/>
            </p:nvGrpSpPr>
            <p:grpSpPr bwMode="auto">
              <a:xfrm>
                <a:off x="536" y="713"/>
                <a:ext cx="284" cy="1087"/>
                <a:chOff x="536" y="1801"/>
                <a:chExt cx="284" cy="1087"/>
              </a:xfrm>
            </p:grpSpPr>
            <p:sp>
              <p:nvSpPr>
                <p:cNvPr id="133" name="Rectangle 18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48" y="180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34" name="Rectangle 19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48" y="2073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35" name="Rectangle 19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6" y="2344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36" name="Rectangle 192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6" y="261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</p:grpSp>
      </p:grpSp>
      <p:sp>
        <p:nvSpPr>
          <p:cNvPr id="778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5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198563"/>
          </a:xfrm>
        </p:spPr>
        <p:txBody>
          <a:bodyPr/>
          <a:lstStyle>
            <a:lvl1pPr marL="0" indent="0" algn="ctr">
              <a:buFontTx/>
              <a:buNone/>
              <a:defRPr>
                <a:latin typeface="Comic Sans MS" pitchFamily="66" charset="0"/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90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68313" y="5876925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rgbClr val="9900CC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1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203575" y="5876925"/>
            <a:ext cx="2895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solidFill>
                  <a:srgbClr val="9900CC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2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6AA30CE-E071-4722-9AAB-E601F4D27E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7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811F1B-24BD-4EF8-96E7-F5F1AE92D0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7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A6CD48-82FC-47D2-B88F-9CBA6844AD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87450" y="1773238"/>
            <a:ext cx="3673475" cy="41036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13325" y="1773238"/>
            <a:ext cx="3673475" cy="41036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7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2C5A25-6C0E-45A5-9A1D-8A5A9BE6A1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7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3C7CDE-16CA-46C5-8C96-BE33F525DA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7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8F9B40-BDBF-48B8-BB00-C06AAE52FA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071CB4-F8B1-4BA4-A3C2-71C582B4B1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90201E-1051-45AB-AFD2-F05D64D3AA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7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6EA323-A037-42F9-B0A1-5AA9EBCB6A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7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463051-0CE2-466F-BBB7-F1E6D76A52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7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DB752E-1281-4040-B320-2D6BB3B7AC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6022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6022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7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8E7177-900A-4E89-86AA-FFC5634041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ABFFFF"/>
              </a:gs>
              <a:gs pos="100000">
                <a:srgbClr val="ABFFFF">
                  <a:gamma/>
                  <a:tint val="34510"/>
                  <a:invGamma/>
                  <a:alpha val="39999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8382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4800" b="1">
                <a:effectLst>
                  <a:outerShdw blurRad="38100" dist="38100" dir="2700000" algn="tl">
                    <a:srgbClr val="C0C0C0"/>
                  </a:outerShdw>
                </a:effectLst>
                <a:latin typeface="Lucida Console" pitchFamily="49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8F59259-F246-43DB-B575-2C85B11C9B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957057-E127-4A99-B08D-64DEE5927E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D95BF-FF26-46D5-9E03-5BDC178BF6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3887C6-704E-4CCC-8515-AE39125DBE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F8A1AB-717D-4C7C-8470-E789D1253C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60C6BC-5C91-408D-B08A-CF71AD0544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619250" y="1600200"/>
            <a:ext cx="345757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29225" y="1600200"/>
            <a:ext cx="345757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E991ED-AC04-45EF-90B4-A57612A495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DE894B-0A00-48A8-A8AC-28D5229E43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DD2249-E93F-46A2-8D71-FC39870081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3E191D-4C68-4004-8BB4-1525469E21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EEC3D8-5CD0-4B05-9280-108A332CB5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5C3FA-C2A8-4B6B-999A-24DD3CBC78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D8654D-919B-4780-A593-2ED391D93E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5067C4-7DAA-4F4D-B142-87955FCA77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E2E14C-F181-4E05-95F6-B4F283798F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051050" y="2565400"/>
            <a:ext cx="3241675" cy="356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445125" y="2565400"/>
            <a:ext cx="3241675" cy="356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6393D6-3AA1-4C8F-AF36-BDAEA63C4A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93DD9B-780D-4E71-86B1-CD68815419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357370-07C5-4CF5-8200-C01CE96459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FBEA23-C18F-4B75-9DA0-1251150009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A1295A-E455-4AC7-9727-76A4BFF1E3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F7AF74-4461-4760-AD67-FA271A809C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5F91CD-7A86-4EE1-9BC1-47CE4E1871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D029E7-C9AC-4537-B0C1-5388F416CE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27863" y="620713"/>
            <a:ext cx="1658937" cy="55054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051050" y="620713"/>
            <a:ext cx="4824413" cy="5505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5E9D41-70D2-40EC-865A-8C019ABF85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Ins09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675" y="4864100"/>
            <a:ext cx="3455988" cy="126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001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88913"/>
            <a:ext cx="9144000" cy="144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571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1571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4076700"/>
            <a:ext cx="6400800" cy="911225"/>
          </a:xfrm>
        </p:spPr>
        <p:txBody>
          <a:bodyPr/>
          <a:lstStyle>
            <a:lvl1pPr marL="0" indent="0" algn="ctr">
              <a:buFontTx/>
              <a:buNone/>
              <a:defRPr sz="2800">
                <a:solidFill>
                  <a:srgbClr val="FFFFB3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FFFF99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solidFill>
                  <a:srgbClr val="FFFF99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99"/>
                </a:solidFill>
              </a:defRPr>
            </a:lvl1pPr>
          </a:lstStyle>
          <a:p>
            <a:pPr>
              <a:defRPr/>
            </a:pPr>
            <a:fld id="{FBBE27F2-64AC-4F96-9F14-E320188A56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4994E3-AC56-4895-A27B-250911B200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85E33D-BEAA-4270-AA78-0C0A1D00E5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81B3DD-4D93-4CC0-9DB4-066F3D2DFF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2C631A-531F-4A4F-B5BF-5A336D9ABC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2D5C64-5403-4DFC-B180-BE0C3573AD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EEEFE0-305A-48E0-893C-976A4A9EFC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2D51B0-5232-47A0-A7F1-CF9D29ED97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C9420F-2348-4743-B72B-6021C56A50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F7C79E-E69A-4298-B9DE-068F4A26C1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46B08C-3BC8-488F-8794-DBB0A27E52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C9B992-EE7E-4C43-BE09-BDA6129875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gradFill rotWithShape="0">
          <a:gsLst>
            <a:gs pos="0">
              <a:srgbClr val="66FFFF"/>
            </a:gs>
            <a:gs pos="100000">
              <a:srgbClr val="1A1A4E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плакат-экология"/>
          <p:cNvPicPr>
            <a:picLocks noChangeAspect="1" noChangeArrowheads="1"/>
          </p:cNvPicPr>
          <p:nvPr/>
        </p:nvPicPr>
        <p:blipFill>
          <a:blip r:embed="rId2" cstate="print"/>
          <a:srcRect l="3137" t="4195" r="3539" b="13699"/>
          <a:stretch>
            <a:fillRect/>
          </a:stretch>
        </p:blipFill>
        <p:spPr bwMode="auto">
          <a:xfrm>
            <a:off x="1692275" y="0"/>
            <a:ext cx="59039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083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55650" y="2708275"/>
            <a:ext cx="7772400" cy="1470025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2083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484438" y="4652963"/>
            <a:ext cx="4175125" cy="936625"/>
          </a:xfrm>
          <a:solidFill>
            <a:srgbClr val="CCFFFF">
              <a:alpha val="49001"/>
            </a:srgbClr>
          </a:solidFill>
        </p:spPr>
        <p:txBody>
          <a:bodyPr/>
          <a:lstStyle>
            <a:lvl1pPr marL="0" indent="0" algn="ctr">
              <a:buFontTx/>
              <a:buNone/>
              <a:defRPr sz="2000" b="1">
                <a:solidFill>
                  <a:srgbClr val="00006C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179388" y="638175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D7B6539-12A5-4E34-8C64-24FD32175C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3B7C64-66D8-4CB9-BFDB-9F31B61E56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BBBAA1-7573-4578-AF0C-A16DF90E96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0D125F-B9C5-44B1-9899-51FA0D3CC8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23850" y="1600200"/>
            <a:ext cx="424338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19638" y="1600200"/>
            <a:ext cx="424497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110125-61F9-4774-A114-738745BB9A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DB06E5-E63D-46C9-B513-2B113C6627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24C609-20CD-40CF-8A58-58997F5FB0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7BA240-DC9F-4201-8C86-8470260270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E75C57-803C-4572-B32A-4587527144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FD4C3B-B299-4813-AD6F-5DE66F6019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C04FB6-9735-4839-8D25-292E8A2C11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05613" y="274638"/>
            <a:ext cx="21590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23850" y="274638"/>
            <a:ext cx="63293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3C84D4-99F1-468B-9B0C-439C1367E3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33C5FF-C8C0-4257-AE28-5A6B0CF20A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8AB6B1-C535-4813-833B-B614C813FA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9670C0-67DE-49D0-9F16-C716EA7CB3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08472C-805E-473D-AA9C-0E6B5F85FC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619250" y="2708275"/>
            <a:ext cx="3462338" cy="3590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33988" y="2708275"/>
            <a:ext cx="3463925" cy="3590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F862BF-2932-4B5F-ACA4-BB61EFE9F0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385A96-41A2-407B-A7FC-F2F12CCDA5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3ACCFC-4B22-49FB-8454-16D388B3AF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971BC4-DBD0-4819-BCA5-6B21E40C99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58F7A5-7A78-4DD2-B84E-6AC5BDE0A7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8675E7-7468-4741-81EA-D935F4F14D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49C113-436C-4009-BA2C-B97275C7DA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29438" y="404813"/>
            <a:ext cx="1768475" cy="58943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619250" y="404813"/>
            <a:ext cx="5157788" cy="58943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52965D-8F58-41DE-856C-D0F03DC1FB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55D667-6FF6-4B5E-8842-4FDC4E3DAF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351F2A-0B0A-4833-B25E-6F9ECA459E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27D3A6-A7A7-498D-B1E8-170594324A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B75F09-28D7-4554-83D2-10B01EB82B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3284538"/>
            <a:ext cx="4038600" cy="2841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3284538"/>
            <a:ext cx="4038600" cy="2841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08ED03-BCCF-45B6-BF00-54EDC5C9F4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4CEF1E-7B33-4124-962B-08C6E1B825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293358-3943-4D2D-AB63-5588AE17EA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2E9006-7D5D-4F02-8BA7-04BDDFE87B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0051D4-E04A-4A4C-81C9-375AB38CC2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131E0B-D07C-4570-9EF9-068994591C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8166D6-215F-48B8-88DE-AF805B14A7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38925" y="404813"/>
            <a:ext cx="2058988" cy="5721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04813"/>
            <a:ext cx="6029325" cy="5721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8A671A-AD24-4A87-A54A-5167F6FC02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12B612-353B-4AC6-A0AA-EFF6B78EC1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B07FF3-91A6-4E0C-85F5-76DC3C59848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FBBEEE-D023-4C5D-9BC1-508A6251873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677C3E-30BD-400B-94AA-238A5D95C6E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DE91E3-E8DA-4CCF-8C26-33FFF066DB6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22561B-4C0E-42FF-B644-98D5575F869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11F206-82AF-4663-832E-737FD40C1C9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2924D2-BE81-4867-A0C3-4E4827B2EAF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338765-A877-4350-A0B4-647E451F2AB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690AD5-1296-4E33-991A-EC4BFA81EC8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4E998D-6C74-4BC2-8B8D-4AEEA3C78A5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19913" y="274638"/>
            <a:ext cx="1766887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619250" y="274638"/>
            <a:ext cx="51482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6E8994-5075-4E91-9F19-4506785B87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C4EFAD-AEDD-4D06-BF75-D6270FF43CB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gradFill rotWithShape="0">
          <a:gsLst>
            <a:gs pos="0">
              <a:srgbClr val="99FFCC"/>
            </a:gs>
            <a:gs pos="100000">
              <a:srgbClr val="FFFF99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3779838" y="981075"/>
            <a:ext cx="4732337" cy="901700"/>
            <a:chOff x="2290" y="754"/>
            <a:chExt cx="3026" cy="576"/>
          </a:xfrm>
        </p:grpSpPr>
        <p:grpSp>
          <p:nvGrpSpPr>
            <p:cNvPr id="3" name="Group 8"/>
            <p:cNvGrpSpPr>
              <a:grpSpLocks/>
            </p:cNvGrpSpPr>
            <p:nvPr userDrawn="1"/>
          </p:nvGrpSpPr>
          <p:grpSpPr bwMode="auto">
            <a:xfrm>
              <a:off x="2290" y="754"/>
              <a:ext cx="576" cy="576"/>
              <a:chOff x="1655" y="845"/>
              <a:chExt cx="576" cy="576"/>
            </a:xfrm>
          </p:grpSpPr>
          <p:sp>
            <p:nvSpPr>
              <p:cNvPr id="15" name="Rectangle 9"/>
              <p:cNvSpPr>
                <a:spLocks noChangeArrowheads="1"/>
              </p:cNvSpPr>
              <p:nvPr userDrawn="1"/>
            </p:nvSpPr>
            <p:spPr bwMode="auto">
              <a:xfrm>
                <a:off x="1655" y="845"/>
                <a:ext cx="576" cy="576"/>
              </a:xfrm>
              <a:prstGeom prst="rect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99FFCC"/>
                  </a:gs>
                </a:gsLst>
                <a:path path="shape">
                  <a:fillToRect l="50000" t="50000" r="50000" b="50000"/>
                </a:path>
              </a:gradFill>
              <a:ln w="57150">
                <a:solidFill>
                  <a:srgbClr val="47FFA3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pic>
            <p:nvPicPr>
              <p:cNvPr id="16" name="Picture 10" descr="0fcab685a814dd1e261230cf277d0033"/>
              <p:cNvPicPr>
                <a:picLocks noChangeAspect="1" noChangeArrowheads="1" noCrop="1"/>
              </p:cNvPicPr>
              <p:nvPr userDrawn="1"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746" y="935"/>
                <a:ext cx="420" cy="4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4" name="Group 11"/>
            <p:cNvGrpSpPr>
              <a:grpSpLocks/>
            </p:cNvGrpSpPr>
            <p:nvPr userDrawn="1"/>
          </p:nvGrpSpPr>
          <p:grpSpPr bwMode="auto">
            <a:xfrm>
              <a:off x="3107" y="754"/>
              <a:ext cx="576" cy="576"/>
              <a:chOff x="2880" y="799"/>
              <a:chExt cx="576" cy="576"/>
            </a:xfrm>
          </p:grpSpPr>
          <p:sp>
            <p:nvSpPr>
              <p:cNvPr id="13" name="Rectangle 12"/>
              <p:cNvSpPr>
                <a:spLocks noChangeArrowheads="1"/>
              </p:cNvSpPr>
              <p:nvPr userDrawn="1"/>
            </p:nvSpPr>
            <p:spPr bwMode="auto">
              <a:xfrm>
                <a:off x="2880" y="799"/>
                <a:ext cx="576" cy="576"/>
              </a:xfrm>
              <a:prstGeom prst="rect">
                <a:avLst/>
              </a:prstGeom>
              <a:gradFill rotWithShape="1">
                <a:gsLst>
                  <a:gs pos="0">
                    <a:srgbClr val="99FFCC"/>
                  </a:gs>
                  <a:gs pos="100000">
                    <a:srgbClr val="FFFF99"/>
                  </a:gs>
                </a:gsLst>
                <a:path path="shape">
                  <a:fillToRect l="50000" t="50000" r="50000" b="50000"/>
                </a:path>
              </a:gradFill>
              <a:ln w="57150">
                <a:solidFill>
                  <a:srgbClr val="FFFF57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pic>
            <p:nvPicPr>
              <p:cNvPr id="14" name="Picture 13" descr="0fcab685a814dd1e261230cf277d0033"/>
              <p:cNvPicPr>
                <a:picLocks noChangeAspect="1" noChangeArrowheads="1" noCrop="1"/>
              </p:cNvPicPr>
              <p:nvPr userDrawn="1"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2971" y="890"/>
                <a:ext cx="420" cy="4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5" name="Group 14"/>
            <p:cNvGrpSpPr>
              <a:grpSpLocks/>
            </p:cNvGrpSpPr>
            <p:nvPr userDrawn="1"/>
          </p:nvGrpSpPr>
          <p:grpSpPr bwMode="auto">
            <a:xfrm>
              <a:off x="3923" y="754"/>
              <a:ext cx="576" cy="576"/>
              <a:chOff x="3923" y="754"/>
              <a:chExt cx="576" cy="576"/>
            </a:xfrm>
          </p:grpSpPr>
          <p:sp>
            <p:nvSpPr>
              <p:cNvPr id="11" name="Rectangle 15"/>
              <p:cNvSpPr>
                <a:spLocks noChangeArrowheads="1"/>
              </p:cNvSpPr>
              <p:nvPr userDrawn="1"/>
            </p:nvSpPr>
            <p:spPr bwMode="auto">
              <a:xfrm>
                <a:off x="3923" y="754"/>
                <a:ext cx="576" cy="576"/>
              </a:xfrm>
              <a:prstGeom prst="rect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DF9F"/>
                  </a:gs>
                </a:gsLst>
                <a:path path="shape">
                  <a:fillToRect l="50000" t="50000" r="50000" b="50000"/>
                </a:path>
              </a:gradFill>
              <a:ln w="57150">
                <a:solidFill>
                  <a:srgbClr val="FFCC66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pic>
            <p:nvPicPr>
              <p:cNvPr id="12" name="Picture 16" descr="0fcab685a814dd1e261230cf277d0033"/>
              <p:cNvPicPr>
                <a:picLocks noChangeAspect="1" noChangeArrowheads="1" noCrop="1"/>
              </p:cNvPicPr>
              <p:nvPr userDrawn="1"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4014" y="845"/>
                <a:ext cx="420" cy="4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6" name="Group 17"/>
            <p:cNvGrpSpPr>
              <a:grpSpLocks/>
            </p:cNvGrpSpPr>
            <p:nvPr userDrawn="1"/>
          </p:nvGrpSpPr>
          <p:grpSpPr bwMode="auto">
            <a:xfrm>
              <a:off x="4740" y="754"/>
              <a:ext cx="576" cy="576"/>
              <a:chOff x="4785" y="754"/>
              <a:chExt cx="576" cy="576"/>
            </a:xfrm>
          </p:grpSpPr>
          <p:sp>
            <p:nvSpPr>
              <p:cNvPr id="9" name="Rectangle 18"/>
              <p:cNvSpPr>
                <a:spLocks noChangeArrowheads="1"/>
              </p:cNvSpPr>
              <p:nvPr userDrawn="1"/>
            </p:nvSpPr>
            <p:spPr bwMode="auto">
              <a:xfrm>
                <a:off x="4785" y="754"/>
                <a:ext cx="576" cy="576"/>
              </a:xfrm>
              <a:prstGeom prst="rect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896D"/>
                  </a:gs>
                </a:gsLst>
                <a:path path="shape">
                  <a:fillToRect l="50000" t="50000" r="50000" b="50000"/>
                </a:path>
              </a:gradFill>
              <a:ln w="57150">
                <a:solidFill>
                  <a:srgbClr val="FF33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pic>
            <p:nvPicPr>
              <p:cNvPr id="10" name="Picture 19" descr="0fcab685a814dd1e261230cf277d0033"/>
              <p:cNvPicPr>
                <a:picLocks noChangeAspect="1" noChangeArrowheads="1" noCrop="1"/>
              </p:cNvPicPr>
              <p:nvPr userDrawn="1"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4876" y="845"/>
                <a:ext cx="420" cy="4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337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2420938"/>
            <a:ext cx="7632700" cy="1470025"/>
          </a:xfrm>
          <a:gradFill>
            <a:lin ang="2700000"/>
          </a:gradFill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4149725"/>
            <a:ext cx="6400800" cy="574675"/>
          </a:xfrm>
          <a:gradFill rotWithShape="1">
            <a:gsLst>
              <a:gs pos="0">
                <a:srgbClr val="FFFF99"/>
              </a:gs>
              <a:gs pos="100000">
                <a:srgbClr val="99FFCC"/>
              </a:gs>
            </a:gsLst>
            <a:lin ang="2700000" scaled="1"/>
          </a:gradFill>
        </p:spPr>
        <p:txBody>
          <a:bodyPr/>
          <a:lstStyle>
            <a:lvl1pPr marL="0" indent="0" algn="ctr">
              <a:buFontTx/>
              <a:buNone/>
              <a:defRPr sz="2000" b="1">
                <a:solidFill>
                  <a:srgbClr val="008650"/>
                </a:solidFill>
                <a:latin typeface="Comic Sans MS" pitchFamily="66" charset="0"/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8F81AA2-1FC1-45F2-AF0B-341DC45BAE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A9210C-D098-4CAE-A2AB-4B69446AEF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5F0CC0-A124-4A8A-A8CD-DB2660CB88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16013" y="1773238"/>
            <a:ext cx="3708400" cy="4352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76813" y="1773238"/>
            <a:ext cx="3709987" cy="4352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09056B-D2B1-42A7-AEC5-E923C054BB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449C99-8286-4F5D-851D-809051EFB9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BD2EE6-5459-4B6D-9A5B-7B2A9DAA9E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3BC91A-01C0-4E24-BA5E-6D504D19B1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6D470B-FA29-4CE4-A975-837ACD8B05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11E271-4723-426C-8F17-89D18ACFCF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89280B-AC91-4210-9FC5-7A5693B52E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94500" y="274638"/>
            <a:ext cx="18923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16013" y="274638"/>
            <a:ext cx="5526087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AC8F2F-044F-417D-8923-8817A43D20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1763713" cy="6858000"/>
            <a:chOff x="0" y="0"/>
            <a:chExt cx="1158" cy="4547"/>
          </a:xfrm>
        </p:grpSpPr>
        <p:pic>
          <p:nvPicPr>
            <p:cNvPr id="5" name="Picture 3" descr="разноцветная ромашка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1158" cy="13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4" descr="разноцветная ромашка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845"/>
              <a:ext cx="1158" cy="13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5" descr="разноцветная ромашка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1706"/>
              <a:ext cx="1158" cy="13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6" descr="разноцветная ромашка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b="19756"/>
            <a:stretch>
              <a:fillRect/>
            </a:stretch>
          </p:blipFill>
          <p:spPr bwMode="auto">
            <a:xfrm>
              <a:off x="0" y="2568"/>
              <a:ext cx="1158" cy="11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7" descr="разноцветная ромашка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b="19756"/>
            <a:stretch>
              <a:fillRect/>
            </a:stretch>
          </p:blipFill>
          <p:spPr bwMode="auto">
            <a:xfrm>
              <a:off x="0" y="3430"/>
              <a:ext cx="1158" cy="11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1476375" y="0"/>
            <a:ext cx="7667625" cy="6858000"/>
          </a:xfrm>
          <a:prstGeom prst="rect">
            <a:avLst/>
          </a:prstGeom>
          <a:gradFill rotWithShape="1">
            <a:gsLst>
              <a:gs pos="0">
                <a:srgbClr val="FFFF66"/>
              </a:gs>
              <a:gs pos="100000">
                <a:srgbClr val="85B4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11" name="Rectangle 12"/>
          <p:cNvSpPr>
            <a:spLocks noChangeArrowheads="1"/>
          </p:cNvSpPr>
          <p:nvPr/>
        </p:nvSpPr>
        <p:spPr bwMode="auto">
          <a:xfrm>
            <a:off x="1763713" y="2060575"/>
            <a:ext cx="6840537" cy="1512888"/>
          </a:xfrm>
          <a:prstGeom prst="rect">
            <a:avLst/>
          </a:prstGeom>
          <a:gradFill rotWithShape="1">
            <a:gsLst>
              <a:gs pos="0">
                <a:srgbClr val="8BBC00"/>
              </a:gs>
              <a:gs pos="100000">
                <a:srgbClr val="FFFF66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12" name="Rectangle 14"/>
          <p:cNvSpPr>
            <a:spLocks noChangeArrowheads="1"/>
          </p:cNvSpPr>
          <p:nvPr/>
        </p:nvSpPr>
        <p:spPr bwMode="auto">
          <a:xfrm>
            <a:off x="1763713" y="4221163"/>
            <a:ext cx="6840537" cy="1130300"/>
          </a:xfrm>
          <a:prstGeom prst="rect">
            <a:avLst/>
          </a:prstGeom>
          <a:gradFill rotWithShape="1">
            <a:gsLst>
              <a:gs pos="0">
                <a:srgbClr val="8BBC00"/>
              </a:gs>
              <a:gs pos="100000">
                <a:srgbClr val="FFFF66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37901" name="Rectangle 13"/>
          <p:cNvSpPr>
            <a:spLocks noGrp="1" noChangeArrowheads="1"/>
          </p:cNvSpPr>
          <p:nvPr>
            <p:ph type="ctrTitle"/>
          </p:nvPr>
        </p:nvSpPr>
        <p:spPr>
          <a:xfrm>
            <a:off x="1763713" y="2060575"/>
            <a:ext cx="6877050" cy="1470025"/>
          </a:xfrm>
        </p:spPr>
        <p:txBody>
          <a:bodyPr/>
          <a:lstStyle>
            <a:lvl1pPr>
              <a:defRPr b="1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7903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835150" y="4221163"/>
            <a:ext cx="6842125" cy="1008062"/>
          </a:xfrm>
        </p:spPr>
        <p:txBody>
          <a:bodyPr/>
          <a:lstStyle>
            <a:lvl1pPr marL="0" indent="0" algn="ctr">
              <a:buFontTx/>
              <a:buNone/>
              <a:defRPr sz="2400" b="1">
                <a:solidFill>
                  <a:srgbClr val="FF3300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3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1476375" y="638175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635375" y="6381750"/>
            <a:ext cx="2895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04025" y="638175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3AB68D4-82D5-40CD-B9E6-4B95D442CB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B30650-C0EC-46AA-BAD6-2BF2EBEE52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B72E9A-8BE9-4726-8540-63E6FCA8E7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E21CA0-F68D-4F12-9998-39544E06DE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C6AFC2-7414-4007-80E8-241C8D612C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955317-C670-4A1D-8C1F-615615C0FE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63713" y="1600200"/>
            <a:ext cx="33845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00663" y="1600200"/>
            <a:ext cx="338613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1DDF88-D634-48BD-90A2-B98803A102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77CF29-B74A-4943-AC3F-3BE93C7CFF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23C85D-D13C-408B-9303-7E9030207E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BE180E-544A-41D0-9DBA-00A6C0EEF5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78600" y="274638"/>
            <a:ext cx="2108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0825" y="274638"/>
            <a:ext cx="6175375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3317DC-00E2-4DC6-BFDF-AE3CE4D744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i?id=34594726&amp;tov=2"/>
          <p:cNvPicPr>
            <a:picLocks noChangeAspect="1" noChangeArrowheads="1"/>
          </p:cNvPicPr>
          <p:nvPr/>
        </p:nvPicPr>
        <p:blipFill>
          <a:blip r:embed="rId2" cstate="print"/>
          <a:srcRect t="6854" b="4021"/>
          <a:stretch>
            <a:fillRect/>
          </a:stretch>
        </p:blipFill>
        <p:spPr bwMode="auto">
          <a:xfrm>
            <a:off x="0" y="0"/>
            <a:ext cx="9144000" cy="689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7" name="Rectangle 3"/>
          <p:cNvSpPr>
            <a:spLocks noGrp="1" noChangeArrowheads="1"/>
          </p:cNvSpPr>
          <p:nvPr>
            <p:ph type="ctrTitle"/>
          </p:nvPr>
        </p:nvSpPr>
        <p:spPr bwMode="auto">
          <a:xfrm>
            <a:off x="685800" y="2130425"/>
            <a:ext cx="7772400" cy="1470025"/>
          </a:xfrm>
          <a:prstGeom prst="rect">
            <a:avLst/>
          </a:prstGeom>
          <a:gradFill rotWithShape="1">
            <a:gsLst>
              <a:gs pos="0">
                <a:srgbClr val="FFFF99">
                  <a:alpha val="75000"/>
                </a:srgbClr>
              </a:gs>
              <a:gs pos="100000">
                <a:schemeClr val="bg1">
                  <a:alpha val="25000"/>
                </a:schemeClr>
              </a:gs>
            </a:gsLst>
            <a:lin ang="0" scaled="1"/>
          </a:gra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198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271588"/>
          </a:xfrm>
          <a:gradFill>
            <a:gsLst>
              <a:gs pos="0">
                <a:schemeClr val="bg1">
                  <a:alpha val="74001"/>
                </a:schemeClr>
              </a:gs>
              <a:gs pos="100000">
                <a:srgbClr val="FFFF99">
                  <a:alpha val="24001"/>
                </a:srgbClr>
              </a:gs>
            </a:gsLst>
            <a:lin ang="0"/>
          </a:gradFill>
        </p:spPr>
        <p:txBody>
          <a:bodyPr anchor="ctr"/>
          <a:lstStyle>
            <a:lvl1pPr marL="0" indent="0" algn="ctr">
              <a:buFontTx/>
              <a:buNone/>
              <a:defRPr b="0">
                <a:solidFill>
                  <a:srgbClr val="FF0000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smtClean="0"/>
            </a:lvl1pPr>
          </a:lstStyle>
          <a:p>
            <a:pPr>
              <a:defRPr/>
            </a:pPr>
            <a:fld id="{679B557C-F230-4D4F-B6A7-0259FC3360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71B8AA-A9B8-4D4A-9BA4-C82E76620E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2ADA62-B860-4D8A-9778-BA0A51845B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0825" y="1989138"/>
            <a:ext cx="4244975" cy="4137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9138"/>
            <a:ext cx="4244975" cy="4137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6707E7-3294-4365-BBC8-EB27295083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7A8267-AFD5-43D6-8B54-02A19B9C1D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F3CC00-C713-487A-803F-9369CDC83C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C95D92-B2A4-45A0-B908-C5913ED516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8FD699-0E0E-4637-835B-31E0C45D17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5930EF-FEA3-4203-BD85-E30E783902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2E5029-5A3F-447D-86A8-F78985BB21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32588" y="274638"/>
            <a:ext cx="2160587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0825" y="274638"/>
            <a:ext cx="63293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DD94B9-B276-4F43-92B3-0826E8C1D9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2555875" cy="6858000"/>
            <a:chOff x="0" y="0"/>
            <a:chExt cx="1202" cy="4320"/>
          </a:xfrm>
        </p:grpSpPr>
        <p:pic>
          <p:nvPicPr>
            <p:cNvPr id="5" name="Picture 3" descr="02d773ea546a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-5400000">
              <a:off x="-502" y="2617"/>
              <a:ext cx="2205" cy="1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4" descr="02d773ea546a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16200000" flipH="1">
              <a:off x="-457" y="457"/>
              <a:ext cx="2115" cy="1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187450" y="0"/>
            <a:ext cx="7956550" cy="6858000"/>
          </a:xfrm>
          <a:prstGeom prst="rect">
            <a:avLst/>
          </a:prstGeom>
          <a:gradFill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619250" y="2130425"/>
            <a:ext cx="7129463" cy="1470025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6087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619250" y="3933825"/>
            <a:ext cx="7129463" cy="719138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dt" sz="half" idx="10"/>
          </p:nvPr>
        </p:nvSpPr>
        <p:spPr>
          <a:xfrm>
            <a:off x="1187450" y="638175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ftr" sz="quarter" idx="11"/>
          </p:nvPr>
        </p:nvSpPr>
        <p:spPr>
          <a:xfrm>
            <a:off x="3419475" y="6381750"/>
            <a:ext cx="3392488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164388" y="6381750"/>
            <a:ext cx="1655762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633F299-EE3E-4B05-A6D9-E45D00CDA2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C71741-5DCC-450A-8B49-25E84CF4CA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E008FF-64B2-4D5A-98D9-EACD1FCA32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76375" y="1600200"/>
            <a:ext cx="355917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87950" y="1600200"/>
            <a:ext cx="356076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0C0034-9130-445B-B2C3-92C1658970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121F53-BB57-42EB-B9F6-2D27EE0C8D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DBA0A0-6F19-4499-A24E-9E55266C47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CF4698-4940-4A79-9724-3DED7C35C4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6AE68E-0D84-4BF7-B01A-AB19837954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D53312-57A9-451B-86F1-BA229EB776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9F0CB6-5494-44F2-BD43-80948A634A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31025" y="274638"/>
            <a:ext cx="1817688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476375" y="274638"/>
            <a:ext cx="53022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DEB6A4-5F96-4094-9AE2-B7B5446BE0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D047D4-C220-4CAD-9950-287116D3B3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0E9294-F686-4FDE-A4B0-DF05681BF2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D764D0-14FE-47A5-A4C4-C4B4193207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63713" y="2565400"/>
            <a:ext cx="3379787" cy="3240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95900" y="2565400"/>
            <a:ext cx="3379788" cy="3240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B54BAB-5C76-4B2B-BFE5-36D36F8C8B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6623D5-A2B7-4126-900F-FFDF16E7BA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8D5882-3341-49AF-A2CC-A3720D4BF6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F670E0-AD75-4BF9-BF1A-D20471A749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6F1B5F-FC19-4E58-8CD1-5E938D7EB2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01F4C6-75F1-4045-8CB5-BD7CC7E85F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7AB8F4-C47E-4218-870B-1D6E9ED1A5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56425" y="274638"/>
            <a:ext cx="1730375" cy="55308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763713" y="274638"/>
            <a:ext cx="5040312" cy="55308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DC6590-3C84-49D0-B201-0BDAEBD31D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B07FF3-91A6-4E0C-85F5-76DC3C5984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FBBEEE-D023-4C5D-9BC1-508A625187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77C3E-30BD-400B-94AA-238A5D95C6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76375" y="3933825"/>
            <a:ext cx="2982913" cy="1079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1688" y="3933825"/>
            <a:ext cx="2984500" cy="1079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DE91E3-E8DA-4CCF-8C26-33FFF066DB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22561B-4C0E-42FF-B644-98D5575F86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11F206-82AF-4663-832E-737FD40C1C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2924D2-BE81-4867-A0C3-4E4827B2EA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338765-A877-4350-A0B4-647E451F2A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690AD5-1296-4E33-991A-EC4BFA81EC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4E998D-6C74-4BC2-8B8D-4AEEA3C78A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40513" y="1989138"/>
            <a:ext cx="2057400" cy="30241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68313" y="1989138"/>
            <a:ext cx="6019800" cy="30241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C4EFAD-AEDD-4D06-BF75-D6270FF43C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/>
        </p:nvSpPr>
        <p:spPr bwMode="auto">
          <a:xfrm rot="16200000">
            <a:off x="8226425" y="5607051"/>
            <a:ext cx="287337" cy="1547812"/>
          </a:xfrm>
          <a:prstGeom prst="rect">
            <a:avLst/>
          </a:prstGeom>
          <a:gradFill rotWithShape="1">
            <a:gsLst>
              <a:gs pos="0">
                <a:srgbClr val="FFE2C5"/>
              </a:gs>
              <a:gs pos="50000">
                <a:srgbClr val="DD79BC">
                  <a:alpha val="89999"/>
                </a:srgbClr>
              </a:gs>
              <a:gs pos="100000">
                <a:srgbClr val="FFE2C5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 rot="16200000">
            <a:off x="7866063" y="5391150"/>
            <a:ext cx="215900" cy="2339975"/>
          </a:xfrm>
          <a:prstGeom prst="rect">
            <a:avLst/>
          </a:prstGeom>
          <a:gradFill rotWithShape="1">
            <a:gsLst>
              <a:gs pos="0">
                <a:srgbClr val="FFE2C5"/>
              </a:gs>
              <a:gs pos="50000">
                <a:srgbClr val="DD79BC">
                  <a:alpha val="89999"/>
                </a:srgbClr>
              </a:gs>
              <a:gs pos="100000">
                <a:srgbClr val="FFE2C5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 rot="16200000">
            <a:off x="7555707" y="5269706"/>
            <a:ext cx="188912" cy="2987675"/>
          </a:xfrm>
          <a:prstGeom prst="rect">
            <a:avLst/>
          </a:prstGeom>
          <a:gradFill rotWithShape="1">
            <a:gsLst>
              <a:gs pos="0">
                <a:srgbClr val="FFE2C5"/>
              </a:gs>
              <a:gs pos="50000">
                <a:srgbClr val="DD79BC">
                  <a:alpha val="89999"/>
                </a:srgbClr>
              </a:gs>
              <a:gs pos="100000">
                <a:srgbClr val="FFE2C5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 rot="16200000">
            <a:off x="665957" y="-477044"/>
            <a:ext cx="215900" cy="1547813"/>
          </a:xfrm>
          <a:prstGeom prst="rect">
            <a:avLst/>
          </a:prstGeom>
          <a:gradFill rotWithShape="1">
            <a:gsLst>
              <a:gs pos="0">
                <a:srgbClr val="FFE2C5"/>
              </a:gs>
              <a:gs pos="50000">
                <a:srgbClr val="DD79BC">
                  <a:alpha val="89999"/>
                </a:srgbClr>
              </a:gs>
              <a:gs pos="100000">
                <a:srgbClr val="FFE2C5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 rot="16200000">
            <a:off x="967581" y="-967581"/>
            <a:ext cx="188913" cy="2124075"/>
          </a:xfrm>
          <a:prstGeom prst="rect">
            <a:avLst/>
          </a:prstGeom>
          <a:gradFill rotWithShape="1">
            <a:gsLst>
              <a:gs pos="0">
                <a:srgbClr val="FFE2C5"/>
              </a:gs>
              <a:gs pos="50000">
                <a:srgbClr val="DD79BC">
                  <a:alpha val="89999"/>
                </a:srgbClr>
              </a:gs>
              <a:gs pos="100000">
                <a:srgbClr val="FFE2C5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0"/>
            <a:ext cx="323850" cy="6858000"/>
          </a:xfrm>
          <a:prstGeom prst="rect">
            <a:avLst/>
          </a:prstGeom>
          <a:gradFill rotWithShape="1">
            <a:gsLst>
              <a:gs pos="0">
                <a:srgbClr val="FFE2C5"/>
              </a:gs>
              <a:gs pos="50000">
                <a:srgbClr val="DD79BC">
                  <a:alpha val="80000"/>
                </a:srgbClr>
              </a:gs>
              <a:gs pos="100000">
                <a:srgbClr val="FFE2C5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8820150" y="0"/>
            <a:ext cx="323850" cy="6858000"/>
          </a:xfrm>
          <a:prstGeom prst="rect">
            <a:avLst/>
          </a:prstGeom>
          <a:gradFill rotWithShape="1">
            <a:gsLst>
              <a:gs pos="0">
                <a:srgbClr val="FFE2C5"/>
              </a:gs>
              <a:gs pos="50000">
                <a:srgbClr val="DD79BC">
                  <a:alpha val="80000"/>
                </a:srgbClr>
              </a:gs>
              <a:gs pos="100000">
                <a:srgbClr val="FFE2C5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5325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411413" y="3429000"/>
            <a:ext cx="6149975" cy="1223963"/>
          </a:xfrm>
          <a:gradFill rotWithShape="1">
            <a:gsLst>
              <a:gs pos="0">
                <a:schemeClr val="bg1">
                  <a:alpha val="50000"/>
                </a:schemeClr>
              </a:gs>
              <a:gs pos="100000">
                <a:srgbClr val="FFCCFF"/>
              </a:gs>
            </a:gsLst>
            <a:lin ang="0" scaled="1"/>
          </a:gradFill>
        </p:spPr>
        <p:txBody>
          <a:bodyPr/>
          <a:lstStyle>
            <a:lvl1pPr marL="0" indent="0" algn="ctr">
              <a:buFontTx/>
              <a:buNone/>
              <a:defRPr sz="2800">
                <a:solidFill>
                  <a:srgbClr val="6600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68313" y="2205038"/>
            <a:ext cx="6192837" cy="1470025"/>
          </a:xfrm>
          <a:gradFill rotWithShape="1">
            <a:gsLst>
              <a:gs pos="0">
                <a:srgbClr val="FFCCFF"/>
              </a:gs>
              <a:gs pos="100000">
                <a:schemeClr val="bg1">
                  <a:alpha val="50000"/>
                </a:schemeClr>
              </a:gs>
            </a:gsLst>
            <a:lin ang="0" scaled="1"/>
          </a:gradFill>
        </p:spPr>
        <p:txBody>
          <a:bodyPr/>
          <a:lstStyle>
            <a:lvl1pPr>
              <a:defRPr sz="480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68313" y="6381750"/>
            <a:ext cx="2133600" cy="476250"/>
          </a:xfrm>
        </p:spPr>
        <p:txBody>
          <a:bodyPr/>
          <a:lstStyle>
            <a:lvl1pPr>
              <a:defRPr smtClean="0">
                <a:solidFill>
                  <a:srgbClr val="FFFF99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276600" y="6381750"/>
            <a:ext cx="2895600" cy="476250"/>
          </a:xfrm>
        </p:spPr>
        <p:txBody>
          <a:bodyPr/>
          <a:lstStyle>
            <a:lvl1pPr>
              <a:defRPr smtClean="0">
                <a:solidFill>
                  <a:srgbClr val="FFFF99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32588" y="6381750"/>
            <a:ext cx="2133600" cy="476250"/>
          </a:xfrm>
        </p:spPr>
        <p:txBody>
          <a:bodyPr/>
          <a:lstStyle>
            <a:lvl1pPr>
              <a:defRPr b="1" smtClean="0">
                <a:solidFill>
                  <a:srgbClr val="660033"/>
                </a:solidFill>
              </a:defRPr>
            </a:lvl1pPr>
          </a:lstStyle>
          <a:p>
            <a:pPr>
              <a:defRPr/>
            </a:pPr>
            <a:fld id="{3DC238AA-0A7B-4A67-825F-453D4A4521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19D255-B860-4615-9EE0-78A32074E2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F95949-98B1-4CAD-A5F7-7EA4D67432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63713" y="1600200"/>
            <a:ext cx="34512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67338" y="1600200"/>
            <a:ext cx="34528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4183C5-5A18-4C6C-AABE-11BA072916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BF3AE4-2012-429F-B4E6-8E4BFA32B4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6A71D4-ABB8-4581-9C3A-0B2223F7B6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935A2D-1E80-47CB-BD3C-CA87E46033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9AA064-3BF9-47F1-84FE-4A3DB8CEA1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52761B-3AD6-4372-9E0D-6113D1B075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DADC80-E715-4DF4-AACB-076BA4588D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56438" y="274638"/>
            <a:ext cx="1763712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763713" y="274638"/>
            <a:ext cx="5140325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B70BFC-D6D5-4A4D-A840-98DE628DFD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10.jpeg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hyperlink" Target="http://smiles.33b.ru/smile.90016.html" TargetMode="Externa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Relationship Id="rId14" Type="http://schemas.openxmlformats.org/officeDocument/2006/relationships/image" Target="../media/image12.gif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13" Type="http://schemas.openxmlformats.org/officeDocument/2006/relationships/hyperlink" Target="http://smiles.33b.ru/smile.36994.html" TargetMode="External"/><Relationship Id="rId18" Type="http://schemas.openxmlformats.org/officeDocument/2006/relationships/image" Target="../media/image15.gif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17" Type="http://schemas.openxmlformats.org/officeDocument/2006/relationships/hyperlink" Target="http://smiles.33b.ru/smile.36992.html" TargetMode="External"/><Relationship Id="rId2" Type="http://schemas.openxmlformats.org/officeDocument/2006/relationships/slideLayout" Target="../slideLayouts/slideLayout123.xml"/><Relationship Id="rId16" Type="http://schemas.openxmlformats.org/officeDocument/2006/relationships/image" Target="../media/image14.gif"/><Relationship Id="rId20" Type="http://schemas.openxmlformats.org/officeDocument/2006/relationships/image" Target="../media/image16.gif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5" Type="http://schemas.openxmlformats.org/officeDocument/2006/relationships/hyperlink" Target="http://smiles.33b.ru/smile.36993.html" TargetMode="External"/><Relationship Id="rId10" Type="http://schemas.openxmlformats.org/officeDocument/2006/relationships/slideLayout" Target="../slideLayouts/slideLayout131.xml"/><Relationship Id="rId19" Type="http://schemas.openxmlformats.org/officeDocument/2006/relationships/hyperlink" Target="http://smiles.33b.ru/smile.36991.html" TargetMode="Externa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Relationship Id="rId14" Type="http://schemas.openxmlformats.org/officeDocument/2006/relationships/image" Target="../media/image13.gif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image" Target="../media/image18.jpeg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5" Type="http://schemas.openxmlformats.org/officeDocument/2006/relationships/image" Target="../media/image19.gif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Relationship Id="rId14" Type="http://schemas.openxmlformats.org/officeDocument/2006/relationships/hyperlink" Target="http://smiles.33b.ru/smile.42102.html" TargetMode="Externa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13" Type="http://schemas.openxmlformats.org/officeDocument/2006/relationships/image" Target="../media/image20.png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13" Type="http://schemas.openxmlformats.org/officeDocument/2006/relationships/image" Target="../media/image22.jpeg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slideLayout" Target="../slideLayouts/slideLayout165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Relationship Id="rId14" Type="http://schemas.openxmlformats.org/officeDocument/2006/relationships/image" Target="../media/image23.gif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3.xml"/><Relationship Id="rId13" Type="http://schemas.openxmlformats.org/officeDocument/2006/relationships/image" Target="../media/image24.jpeg"/><Relationship Id="rId3" Type="http://schemas.openxmlformats.org/officeDocument/2006/relationships/slideLayout" Target="../slideLayouts/slideLayout168.xml"/><Relationship Id="rId7" Type="http://schemas.openxmlformats.org/officeDocument/2006/relationships/slideLayout" Target="../slideLayouts/slideLayout172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67.xml"/><Relationship Id="rId1" Type="http://schemas.openxmlformats.org/officeDocument/2006/relationships/slideLayout" Target="../slideLayouts/slideLayout166.xml"/><Relationship Id="rId6" Type="http://schemas.openxmlformats.org/officeDocument/2006/relationships/slideLayout" Target="../slideLayouts/slideLayout171.xml"/><Relationship Id="rId11" Type="http://schemas.openxmlformats.org/officeDocument/2006/relationships/slideLayout" Target="../slideLayouts/slideLayout176.xml"/><Relationship Id="rId5" Type="http://schemas.openxmlformats.org/officeDocument/2006/relationships/slideLayout" Target="../slideLayouts/slideLayout170.xml"/><Relationship Id="rId10" Type="http://schemas.openxmlformats.org/officeDocument/2006/relationships/slideLayout" Target="../slideLayouts/slideLayout175.xml"/><Relationship Id="rId4" Type="http://schemas.openxmlformats.org/officeDocument/2006/relationships/slideLayout" Target="../slideLayouts/slideLayout169.xml"/><Relationship Id="rId9" Type="http://schemas.openxmlformats.org/officeDocument/2006/relationships/slideLayout" Target="../slideLayouts/slideLayout174.xml"/><Relationship Id="rId14" Type="http://schemas.openxmlformats.org/officeDocument/2006/relationships/image" Target="../media/image25.gif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4.xml"/><Relationship Id="rId13" Type="http://schemas.openxmlformats.org/officeDocument/2006/relationships/image" Target="../media/image27.png"/><Relationship Id="rId3" Type="http://schemas.openxmlformats.org/officeDocument/2006/relationships/slideLayout" Target="../slideLayouts/slideLayout179.xml"/><Relationship Id="rId7" Type="http://schemas.openxmlformats.org/officeDocument/2006/relationships/slideLayout" Target="../slideLayouts/slideLayout183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78.xml"/><Relationship Id="rId1" Type="http://schemas.openxmlformats.org/officeDocument/2006/relationships/slideLayout" Target="../slideLayouts/slideLayout177.xml"/><Relationship Id="rId6" Type="http://schemas.openxmlformats.org/officeDocument/2006/relationships/slideLayout" Target="../slideLayouts/slideLayout182.xml"/><Relationship Id="rId11" Type="http://schemas.openxmlformats.org/officeDocument/2006/relationships/slideLayout" Target="../slideLayouts/slideLayout187.xml"/><Relationship Id="rId5" Type="http://schemas.openxmlformats.org/officeDocument/2006/relationships/slideLayout" Target="../slideLayouts/slideLayout181.xml"/><Relationship Id="rId10" Type="http://schemas.openxmlformats.org/officeDocument/2006/relationships/slideLayout" Target="../slideLayouts/slideLayout186.xml"/><Relationship Id="rId4" Type="http://schemas.openxmlformats.org/officeDocument/2006/relationships/slideLayout" Target="../slideLayouts/slideLayout180.xml"/><Relationship Id="rId9" Type="http://schemas.openxmlformats.org/officeDocument/2006/relationships/slideLayout" Target="../slideLayouts/slideLayout185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5.xml"/><Relationship Id="rId13" Type="http://schemas.openxmlformats.org/officeDocument/2006/relationships/image" Target="../media/image29.jpeg"/><Relationship Id="rId3" Type="http://schemas.openxmlformats.org/officeDocument/2006/relationships/slideLayout" Target="../slideLayouts/slideLayout190.xml"/><Relationship Id="rId7" Type="http://schemas.openxmlformats.org/officeDocument/2006/relationships/slideLayout" Target="../slideLayouts/slideLayout194.xml"/><Relationship Id="rId12" Type="http://schemas.openxmlformats.org/officeDocument/2006/relationships/theme" Target="../theme/theme18.xml"/><Relationship Id="rId2" Type="http://schemas.openxmlformats.org/officeDocument/2006/relationships/slideLayout" Target="../slideLayouts/slideLayout189.xml"/><Relationship Id="rId1" Type="http://schemas.openxmlformats.org/officeDocument/2006/relationships/slideLayout" Target="../slideLayouts/slideLayout188.xml"/><Relationship Id="rId6" Type="http://schemas.openxmlformats.org/officeDocument/2006/relationships/slideLayout" Target="../slideLayouts/slideLayout193.xml"/><Relationship Id="rId11" Type="http://schemas.openxmlformats.org/officeDocument/2006/relationships/slideLayout" Target="../slideLayouts/slideLayout198.xml"/><Relationship Id="rId5" Type="http://schemas.openxmlformats.org/officeDocument/2006/relationships/slideLayout" Target="../slideLayouts/slideLayout192.xml"/><Relationship Id="rId10" Type="http://schemas.openxmlformats.org/officeDocument/2006/relationships/slideLayout" Target="../slideLayouts/slideLayout197.xml"/><Relationship Id="rId4" Type="http://schemas.openxmlformats.org/officeDocument/2006/relationships/slideLayout" Target="../slideLayouts/slideLayout191.xml"/><Relationship Id="rId9" Type="http://schemas.openxmlformats.org/officeDocument/2006/relationships/slideLayout" Target="../slideLayouts/slideLayout196.xml"/><Relationship Id="rId14" Type="http://schemas.openxmlformats.org/officeDocument/2006/relationships/image" Target="../media/image22.jpeg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6.xml"/><Relationship Id="rId13" Type="http://schemas.openxmlformats.org/officeDocument/2006/relationships/image" Target="../media/image30.jpeg"/><Relationship Id="rId3" Type="http://schemas.openxmlformats.org/officeDocument/2006/relationships/slideLayout" Target="../slideLayouts/slideLayout201.xml"/><Relationship Id="rId7" Type="http://schemas.openxmlformats.org/officeDocument/2006/relationships/slideLayout" Target="../slideLayouts/slideLayout205.xml"/><Relationship Id="rId12" Type="http://schemas.openxmlformats.org/officeDocument/2006/relationships/theme" Target="../theme/theme19.xml"/><Relationship Id="rId2" Type="http://schemas.openxmlformats.org/officeDocument/2006/relationships/slideLayout" Target="../slideLayouts/slideLayout200.xml"/><Relationship Id="rId1" Type="http://schemas.openxmlformats.org/officeDocument/2006/relationships/slideLayout" Target="../slideLayouts/slideLayout199.xml"/><Relationship Id="rId6" Type="http://schemas.openxmlformats.org/officeDocument/2006/relationships/slideLayout" Target="../slideLayouts/slideLayout204.xml"/><Relationship Id="rId11" Type="http://schemas.openxmlformats.org/officeDocument/2006/relationships/slideLayout" Target="../slideLayouts/slideLayout209.xml"/><Relationship Id="rId5" Type="http://schemas.openxmlformats.org/officeDocument/2006/relationships/slideLayout" Target="../slideLayouts/slideLayout203.xml"/><Relationship Id="rId10" Type="http://schemas.openxmlformats.org/officeDocument/2006/relationships/slideLayout" Target="../slideLayouts/slideLayout208.xml"/><Relationship Id="rId4" Type="http://schemas.openxmlformats.org/officeDocument/2006/relationships/slideLayout" Target="../slideLayouts/slideLayout202.xml"/><Relationship Id="rId9" Type="http://schemas.openxmlformats.org/officeDocument/2006/relationships/slideLayout" Target="../slideLayouts/slideLayout20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7.xml"/><Relationship Id="rId3" Type="http://schemas.openxmlformats.org/officeDocument/2006/relationships/slideLayout" Target="../slideLayouts/slideLayout212.xml"/><Relationship Id="rId7" Type="http://schemas.openxmlformats.org/officeDocument/2006/relationships/slideLayout" Target="../slideLayouts/slideLayout216.xml"/><Relationship Id="rId12" Type="http://schemas.openxmlformats.org/officeDocument/2006/relationships/theme" Target="../theme/theme20.xml"/><Relationship Id="rId2" Type="http://schemas.openxmlformats.org/officeDocument/2006/relationships/slideLayout" Target="../slideLayouts/slideLayout211.xml"/><Relationship Id="rId1" Type="http://schemas.openxmlformats.org/officeDocument/2006/relationships/slideLayout" Target="../slideLayouts/slideLayout210.xml"/><Relationship Id="rId6" Type="http://schemas.openxmlformats.org/officeDocument/2006/relationships/slideLayout" Target="../slideLayouts/slideLayout215.xml"/><Relationship Id="rId11" Type="http://schemas.openxmlformats.org/officeDocument/2006/relationships/slideLayout" Target="../slideLayouts/slideLayout220.xml"/><Relationship Id="rId5" Type="http://schemas.openxmlformats.org/officeDocument/2006/relationships/slideLayout" Target="../slideLayouts/slideLayout214.xml"/><Relationship Id="rId10" Type="http://schemas.openxmlformats.org/officeDocument/2006/relationships/slideLayout" Target="../slideLayouts/slideLayout219.xml"/><Relationship Id="rId4" Type="http://schemas.openxmlformats.org/officeDocument/2006/relationships/slideLayout" Target="../slideLayouts/slideLayout213.xml"/><Relationship Id="rId9" Type="http://schemas.openxmlformats.org/officeDocument/2006/relationships/slideLayout" Target="../slideLayouts/slideLayout2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gif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6.gif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63713" y="274638"/>
            <a:ext cx="692308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63713" y="1600200"/>
            <a:ext cx="692308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31913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 smtClean="0">
                <a:solidFill>
                  <a:srgbClr val="000099"/>
                </a:solidFill>
                <a:latin typeface="Arial" pitchFamily="34" charset="0"/>
              </a:defRPr>
            </a:lvl1pPr>
          </a:lstStyle>
          <a:p>
            <a:fld id="{5B106E36-FD25-4E2D-B0AA-010F637433A0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92500" y="638175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 smtClean="0">
                <a:solidFill>
                  <a:srgbClr val="000099"/>
                </a:solidFill>
                <a:latin typeface="Arial" pitchFamily="34" charset="0"/>
              </a:defRPr>
            </a:lvl1pPr>
          </a:lstStyle>
          <a:p>
            <a:endParaRPr lang="ru-RU"/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8125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smtClean="0">
                <a:solidFill>
                  <a:srgbClr val="000099"/>
                </a:solidFill>
                <a:latin typeface="Arial" pitchFamily="34" charset="0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179388" y="0"/>
            <a:ext cx="1079500" cy="6858000"/>
          </a:xfrm>
          <a:prstGeom prst="rect">
            <a:avLst/>
          </a:prstGeom>
          <a:gradFill rotWithShape="1">
            <a:gsLst>
              <a:gs pos="0">
                <a:srgbClr val="FFEBFA"/>
              </a:gs>
              <a:gs pos="30000">
                <a:srgbClr val="C4D6EB"/>
              </a:gs>
              <a:gs pos="60001">
                <a:srgbClr val="85C2FF"/>
              </a:gs>
              <a:gs pos="100000">
                <a:srgbClr val="5E9E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pic>
        <p:nvPicPr>
          <p:cNvPr id="1032" name="Picture 8" descr="1844590a5c21a09248247db23b88e8d1"/>
          <p:cNvPicPr>
            <a:picLocks noChangeAspect="1" noChangeArrowheads="1" noCrop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333375"/>
            <a:ext cx="1897063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33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3300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3300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3300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3300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3300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3300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3300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3300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 b="1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b="1">
          <a:solidFill>
            <a:srgbClr val="000099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b="1">
          <a:solidFill>
            <a:srgbClr val="000099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rgbClr val="000099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rgbClr val="000099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rgbClr val="000099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rgbClr val="000099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rgbClr val="000099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rgbClr val="000099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accent2"/>
            </a:gs>
            <a:gs pos="100000">
              <a:srgbClr val="CCCCFF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(502)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2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539750" y="274638"/>
            <a:ext cx="81470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1188" y="1600200"/>
            <a:ext cx="807561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632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11188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 smtClean="0">
                <a:solidFill>
                  <a:srgbClr val="FFFFCC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632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03575" y="638175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 smtClean="0">
                <a:solidFill>
                  <a:srgbClr val="FFFFCC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632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16688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smtClean="0">
                <a:solidFill>
                  <a:srgbClr val="FFFFCC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744D2D45-D34F-4BD9-985D-FA8B51E59B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000048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000048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000048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0048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48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48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48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48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48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16113"/>
            <a:ext cx="8229600" cy="421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68313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 smtClean="0">
                <a:solidFill>
                  <a:srgbClr val="FFDDFF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2468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03575" y="638175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 smtClean="0">
                <a:solidFill>
                  <a:srgbClr val="FFDDFF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2469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8125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smtClean="0">
                <a:solidFill>
                  <a:srgbClr val="FFDDFF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5754CE46-C1D2-4E0F-B069-33F36BA4C9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2470" name="Rectangle 6"/>
          <p:cNvSpPr>
            <a:spLocks noChangeArrowheads="1"/>
          </p:cNvSpPr>
          <p:nvPr/>
        </p:nvSpPr>
        <p:spPr bwMode="auto">
          <a:xfrm>
            <a:off x="900113" y="620713"/>
            <a:ext cx="7559675" cy="431800"/>
          </a:xfrm>
          <a:prstGeom prst="rect">
            <a:avLst/>
          </a:prstGeom>
          <a:gradFill rotWithShape="1"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62471" name="Rectangle 7"/>
          <p:cNvSpPr>
            <a:spLocks noChangeArrowheads="1"/>
          </p:cNvSpPr>
          <p:nvPr/>
        </p:nvSpPr>
        <p:spPr bwMode="auto">
          <a:xfrm>
            <a:off x="900113" y="1052513"/>
            <a:ext cx="7416800" cy="431800"/>
          </a:xfrm>
          <a:prstGeom prst="rect">
            <a:avLst/>
          </a:prstGeom>
          <a:gradFill rotWithShape="1">
            <a:gsLst>
              <a:gs pos="0">
                <a:srgbClr val="8C3D91"/>
              </a:gs>
              <a:gs pos="12000">
                <a:srgbClr val="7005D4"/>
              </a:gs>
              <a:gs pos="30000">
                <a:srgbClr val="181CC7"/>
              </a:gs>
              <a:gs pos="60001">
                <a:srgbClr val="0A128C"/>
              </a:gs>
              <a:gs pos="100000">
                <a:srgbClr val="000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pic>
        <p:nvPicPr>
          <p:cNvPr id="11272" name="Picture 8" descr="b026627b1715b8db8401e7c2169cd80f">
            <a:hlinkClick r:id="rId13"/>
          </p:cNvPr>
          <p:cNvPicPr>
            <a:picLocks noChangeAspect="1" noChangeArrowheads="1" noCrop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235825" y="404813"/>
            <a:ext cx="1728788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73" name="AutoShape 9"/>
          <p:cNvSpPr>
            <a:spLocks noChangeArrowheads="1"/>
          </p:cNvSpPr>
          <p:nvPr/>
        </p:nvSpPr>
        <p:spPr bwMode="auto">
          <a:xfrm>
            <a:off x="179388" y="333375"/>
            <a:ext cx="574675" cy="650875"/>
          </a:xfrm>
          <a:prstGeom prst="star4">
            <a:avLst>
              <a:gd name="adj" fmla="val 10032"/>
            </a:avLst>
          </a:prstGeom>
          <a:gradFill rotWithShape="1">
            <a:gsLst>
              <a:gs pos="0">
                <a:srgbClr val="E3DE00"/>
              </a:gs>
              <a:gs pos="100000">
                <a:srgbClr val="FFFED9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62474" name="AutoShape 10"/>
          <p:cNvSpPr>
            <a:spLocks noChangeArrowheads="1"/>
          </p:cNvSpPr>
          <p:nvPr/>
        </p:nvSpPr>
        <p:spPr bwMode="auto">
          <a:xfrm>
            <a:off x="323850" y="333375"/>
            <a:ext cx="1081088" cy="1514475"/>
          </a:xfrm>
          <a:prstGeom prst="star4">
            <a:avLst>
              <a:gd name="adj" fmla="val 5931"/>
            </a:avLst>
          </a:prstGeom>
          <a:gradFill rotWithShape="1">
            <a:gsLst>
              <a:gs pos="0">
                <a:srgbClr val="E3DE00"/>
              </a:gs>
              <a:gs pos="100000">
                <a:srgbClr val="FFFED9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62475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1116013" y="404813"/>
            <a:ext cx="64801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66FF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66FF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66FF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66FF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66FF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66FF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66FF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66FF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66FF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CCFFFF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CCFFFF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CCFFFF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CCFFFF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CCFFFF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CCFFFF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CCFFFF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CCFFFF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CCFFFF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16013" y="260350"/>
            <a:ext cx="75596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7450" y="1600200"/>
            <a:ext cx="749935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16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16013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 smtClean="0">
                <a:solidFill>
                  <a:srgbClr val="0000CC"/>
                </a:solidFill>
                <a:latin typeface="+mj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6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19475" y="638175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 smtClean="0">
                <a:solidFill>
                  <a:srgbClr val="0000CC"/>
                </a:solidFill>
                <a:latin typeface="+mj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6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8125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smtClean="0">
                <a:solidFill>
                  <a:srgbClr val="0000CC"/>
                </a:solidFill>
                <a:latin typeface="+mj-lt"/>
              </a:defRPr>
            </a:lvl1pPr>
          </a:lstStyle>
          <a:p>
            <a:pPr>
              <a:defRPr/>
            </a:pPr>
            <a:fld id="{57613585-C5B9-4137-9BA6-324E49E593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250825" y="333375"/>
            <a:ext cx="666750" cy="6283325"/>
            <a:chOff x="158" y="210"/>
            <a:chExt cx="420" cy="3958"/>
          </a:xfrm>
        </p:grpSpPr>
        <p:pic>
          <p:nvPicPr>
            <p:cNvPr id="12296" name="Picture 8" descr="0ea92c9795a09edde7460f1e42555f73">
              <a:hlinkClick r:id="rId13"/>
            </p:cNvPr>
            <p:cNvPicPr>
              <a:picLocks noChangeAspect="1" noChangeArrowheads="1" noCrop="1"/>
            </p:cNvPicPr>
            <p:nvPr userDrawn="1"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158" y="799"/>
              <a:ext cx="420" cy="4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297" name="Picture 9" descr="ebe61bcba84d8dc6d7ed680b7c4bf5de">
              <a:hlinkClick r:id="rId15"/>
            </p:cNvPr>
            <p:cNvPicPr>
              <a:picLocks noChangeAspect="1" noChangeArrowheads="1" noCrop="1"/>
            </p:cNvPicPr>
            <p:nvPr userDrawn="1"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158" y="1979"/>
              <a:ext cx="420" cy="4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298" name="Picture 10" descr="6bdef14d3b0254cc8619e1c7354e256a">
              <a:hlinkClick r:id="rId17"/>
            </p:cNvPr>
            <p:cNvPicPr>
              <a:picLocks noChangeAspect="1" noChangeArrowheads="1" noCrop="1"/>
            </p:cNvPicPr>
            <p:nvPr userDrawn="1"/>
          </p:nvPicPr>
          <p:blipFill>
            <a:blip r:embed="rId18" cstate="print"/>
            <a:srcRect/>
            <a:stretch>
              <a:fillRect/>
            </a:stretch>
          </p:blipFill>
          <p:spPr bwMode="auto">
            <a:xfrm>
              <a:off x="158" y="3748"/>
              <a:ext cx="420" cy="4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299" name="Picture 11" descr="0e061559e657fda794b293e4354f3fe5">
              <a:hlinkClick r:id="rId19"/>
            </p:cNvPr>
            <p:cNvPicPr>
              <a:picLocks noChangeAspect="1" noChangeArrowheads="1" noCrop="1"/>
            </p:cNvPicPr>
            <p:nvPr userDrawn="1"/>
          </p:nvPicPr>
          <p:blipFill>
            <a:blip r:embed="rId20" cstate="print"/>
            <a:srcRect/>
            <a:stretch>
              <a:fillRect/>
            </a:stretch>
          </p:blipFill>
          <p:spPr bwMode="auto">
            <a:xfrm>
              <a:off x="158" y="2568"/>
              <a:ext cx="420" cy="4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300" name="Picture 12" descr="6bdef14d3b0254cc8619e1c7354e256a">
              <a:hlinkClick r:id="rId17"/>
            </p:cNvPr>
            <p:cNvPicPr>
              <a:picLocks noChangeAspect="1" noChangeArrowheads="1" noCrop="1"/>
            </p:cNvPicPr>
            <p:nvPr userDrawn="1"/>
          </p:nvPicPr>
          <p:blipFill>
            <a:blip r:embed="rId18" cstate="print"/>
            <a:srcRect/>
            <a:stretch>
              <a:fillRect/>
            </a:stretch>
          </p:blipFill>
          <p:spPr bwMode="auto">
            <a:xfrm>
              <a:off x="158" y="1389"/>
              <a:ext cx="420" cy="4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301" name="Picture 13" descr="0ea92c9795a09edde7460f1e42555f73">
              <a:hlinkClick r:id="rId13"/>
            </p:cNvPr>
            <p:cNvPicPr>
              <a:picLocks noChangeAspect="1" noChangeArrowheads="1" noCrop="1"/>
            </p:cNvPicPr>
            <p:nvPr userDrawn="1"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158" y="3158"/>
              <a:ext cx="420" cy="4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302" name="Picture 14" descr="0e061559e657fda794b293e4354f3fe5">
              <a:hlinkClick r:id="rId19"/>
            </p:cNvPr>
            <p:cNvPicPr>
              <a:picLocks noChangeAspect="1" noChangeArrowheads="1" noCrop="1"/>
            </p:cNvPicPr>
            <p:nvPr userDrawn="1"/>
          </p:nvPicPr>
          <p:blipFill>
            <a:blip r:embed="rId20" cstate="print"/>
            <a:srcRect/>
            <a:stretch>
              <a:fillRect/>
            </a:stretch>
          </p:blipFill>
          <p:spPr bwMode="auto">
            <a:xfrm>
              <a:off x="158" y="210"/>
              <a:ext cx="420" cy="4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0066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0066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0066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0066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0066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0066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0066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0066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0066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0000C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rgbClr val="0000CC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rgbClr val="0000CC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rgbClr val="0000CC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rgbClr val="0000CC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rgbClr val="0000CC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rgbClr val="0000CC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rgbClr val="0000CC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rgbClr val="0000CC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65627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7450" y="1773238"/>
            <a:ext cx="7499350" cy="410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pic>
        <p:nvPicPr>
          <p:cNvPr id="13316" name="Picture 4" descr="21d2ccbb41fb1cced1ff9bcb425813db">
            <a:hlinkClick r:id="rId14"/>
          </p:cNvPr>
          <p:cNvPicPr>
            <a:picLocks noChangeAspect="1" noChangeArrowheads="1" noCrop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235825" y="404813"/>
            <a:ext cx="1512888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0" y="0"/>
            <a:ext cx="69850" cy="6858000"/>
            <a:chOff x="0" y="0"/>
            <a:chExt cx="68" cy="4320"/>
          </a:xfrm>
        </p:grpSpPr>
        <p:grpSp>
          <p:nvGrpSpPr>
            <p:cNvPr id="3" name="Group 6"/>
            <p:cNvGrpSpPr>
              <a:grpSpLocks/>
            </p:cNvGrpSpPr>
            <p:nvPr userDrawn="1"/>
          </p:nvGrpSpPr>
          <p:grpSpPr bwMode="auto">
            <a:xfrm>
              <a:off x="0" y="1525"/>
              <a:ext cx="68" cy="1542"/>
              <a:chOff x="521" y="709"/>
              <a:chExt cx="272" cy="3266"/>
            </a:xfrm>
          </p:grpSpPr>
          <p:grpSp>
            <p:nvGrpSpPr>
              <p:cNvPr id="4" name="Group 7"/>
              <p:cNvGrpSpPr>
                <a:grpSpLocks/>
              </p:cNvGrpSpPr>
              <p:nvPr userDrawn="1"/>
            </p:nvGrpSpPr>
            <p:grpSpPr bwMode="auto">
              <a:xfrm>
                <a:off x="521" y="1797"/>
                <a:ext cx="272" cy="1089"/>
                <a:chOff x="521" y="1797"/>
                <a:chExt cx="272" cy="1089"/>
              </a:xfrm>
            </p:grpSpPr>
            <p:sp>
              <p:nvSpPr>
                <p:cNvPr id="76808" name="Rectangle 8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8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09" name="Rectangle 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9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10" name="Rectangle 1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2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11" name="Rectangle 1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5" name="Group 12"/>
              <p:cNvGrpSpPr>
                <a:grpSpLocks/>
              </p:cNvGrpSpPr>
              <p:nvPr userDrawn="1"/>
            </p:nvGrpSpPr>
            <p:grpSpPr bwMode="auto">
              <a:xfrm>
                <a:off x="521" y="2886"/>
                <a:ext cx="272" cy="1089"/>
                <a:chOff x="521" y="1797"/>
                <a:chExt cx="272" cy="1089"/>
              </a:xfrm>
            </p:grpSpPr>
            <p:sp>
              <p:nvSpPr>
                <p:cNvPr id="76813" name="Rectangle 13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14" name="Rectangle 1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15" name="Rectangle 1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2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16" name="Rectangle 16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6" name="Group 17"/>
              <p:cNvGrpSpPr>
                <a:grpSpLocks/>
              </p:cNvGrpSpPr>
              <p:nvPr userDrawn="1"/>
            </p:nvGrpSpPr>
            <p:grpSpPr bwMode="auto">
              <a:xfrm>
                <a:off x="521" y="709"/>
                <a:ext cx="272" cy="1089"/>
                <a:chOff x="521" y="1797"/>
                <a:chExt cx="272" cy="1089"/>
              </a:xfrm>
            </p:grpSpPr>
            <p:sp>
              <p:nvSpPr>
                <p:cNvPr id="76818" name="Rectangle 18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19" name="Rectangle 1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20" name="Rectangle 2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21" name="Rectangle 2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</p:grpSp>
        <p:grpSp>
          <p:nvGrpSpPr>
            <p:cNvPr id="7" name="Group 22"/>
            <p:cNvGrpSpPr>
              <a:grpSpLocks/>
            </p:cNvGrpSpPr>
            <p:nvPr userDrawn="1"/>
          </p:nvGrpSpPr>
          <p:grpSpPr bwMode="auto">
            <a:xfrm>
              <a:off x="0" y="0"/>
              <a:ext cx="68" cy="1542"/>
              <a:chOff x="521" y="709"/>
              <a:chExt cx="272" cy="3266"/>
            </a:xfrm>
          </p:grpSpPr>
          <p:grpSp>
            <p:nvGrpSpPr>
              <p:cNvPr id="8" name="Group 23"/>
              <p:cNvGrpSpPr>
                <a:grpSpLocks/>
              </p:cNvGrpSpPr>
              <p:nvPr userDrawn="1"/>
            </p:nvGrpSpPr>
            <p:grpSpPr bwMode="auto">
              <a:xfrm>
                <a:off x="521" y="1797"/>
                <a:ext cx="272" cy="1089"/>
                <a:chOff x="521" y="1797"/>
                <a:chExt cx="272" cy="1089"/>
              </a:xfrm>
            </p:grpSpPr>
            <p:sp>
              <p:nvSpPr>
                <p:cNvPr id="76824" name="Rectangle 2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8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25" name="Rectangle 2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9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26" name="Rectangle 26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2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27" name="Rectangle 27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9" name="Group 28"/>
              <p:cNvGrpSpPr>
                <a:grpSpLocks/>
              </p:cNvGrpSpPr>
              <p:nvPr userDrawn="1"/>
            </p:nvGrpSpPr>
            <p:grpSpPr bwMode="auto">
              <a:xfrm>
                <a:off x="521" y="2886"/>
                <a:ext cx="272" cy="1089"/>
                <a:chOff x="521" y="1797"/>
                <a:chExt cx="272" cy="1089"/>
              </a:xfrm>
            </p:grpSpPr>
            <p:sp>
              <p:nvSpPr>
                <p:cNvPr id="76829" name="Rectangle 2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30" name="Rectangle 3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31" name="Rectangle 3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2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32" name="Rectangle 32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10" name="Group 33"/>
              <p:cNvGrpSpPr>
                <a:grpSpLocks/>
              </p:cNvGrpSpPr>
              <p:nvPr userDrawn="1"/>
            </p:nvGrpSpPr>
            <p:grpSpPr bwMode="auto">
              <a:xfrm>
                <a:off x="521" y="709"/>
                <a:ext cx="272" cy="1089"/>
                <a:chOff x="521" y="1797"/>
                <a:chExt cx="272" cy="1089"/>
              </a:xfrm>
            </p:grpSpPr>
            <p:sp>
              <p:nvSpPr>
                <p:cNvPr id="76834" name="Rectangle 3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35" name="Rectangle 3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36" name="Rectangle 36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37" name="Rectangle 37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</p:grpSp>
        <p:grpSp>
          <p:nvGrpSpPr>
            <p:cNvPr id="11" name="Group 38"/>
            <p:cNvGrpSpPr>
              <a:grpSpLocks/>
            </p:cNvGrpSpPr>
            <p:nvPr userDrawn="1"/>
          </p:nvGrpSpPr>
          <p:grpSpPr bwMode="auto">
            <a:xfrm>
              <a:off x="0" y="2778"/>
              <a:ext cx="68" cy="1542"/>
              <a:chOff x="521" y="709"/>
              <a:chExt cx="272" cy="3266"/>
            </a:xfrm>
          </p:grpSpPr>
          <p:grpSp>
            <p:nvGrpSpPr>
              <p:cNvPr id="12" name="Group 39"/>
              <p:cNvGrpSpPr>
                <a:grpSpLocks/>
              </p:cNvGrpSpPr>
              <p:nvPr userDrawn="1"/>
            </p:nvGrpSpPr>
            <p:grpSpPr bwMode="auto">
              <a:xfrm>
                <a:off x="521" y="1797"/>
                <a:ext cx="272" cy="1089"/>
                <a:chOff x="521" y="1797"/>
                <a:chExt cx="272" cy="1089"/>
              </a:xfrm>
            </p:grpSpPr>
            <p:sp>
              <p:nvSpPr>
                <p:cNvPr id="76840" name="Rectangle 4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8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41" name="Rectangle 4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9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42" name="Rectangle 42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2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43" name="Rectangle 43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13" name="Group 44"/>
              <p:cNvGrpSpPr>
                <a:grpSpLocks/>
              </p:cNvGrpSpPr>
              <p:nvPr userDrawn="1"/>
            </p:nvGrpSpPr>
            <p:grpSpPr bwMode="auto">
              <a:xfrm>
                <a:off x="521" y="2886"/>
                <a:ext cx="272" cy="1089"/>
                <a:chOff x="521" y="1797"/>
                <a:chExt cx="272" cy="1089"/>
              </a:xfrm>
            </p:grpSpPr>
            <p:sp>
              <p:nvSpPr>
                <p:cNvPr id="76845" name="Rectangle 4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46" name="Rectangle 46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47" name="Rectangle 47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2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48" name="Rectangle 48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14" name="Group 49"/>
              <p:cNvGrpSpPr>
                <a:grpSpLocks/>
              </p:cNvGrpSpPr>
              <p:nvPr userDrawn="1"/>
            </p:nvGrpSpPr>
            <p:grpSpPr bwMode="auto">
              <a:xfrm>
                <a:off x="521" y="709"/>
                <a:ext cx="272" cy="1089"/>
                <a:chOff x="521" y="1797"/>
                <a:chExt cx="272" cy="1089"/>
              </a:xfrm>
            </p:grpSpPr>
            <p:sp>
              <p:nvSpPr>
                <p:cNvPr id="76850" name="Rectangle 5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51" name="Rectangle 5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52" name="Rectangle 52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53" name="Rectangle 53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</p:grpSp>
      </p:grpSp>
      <p:grpSp>
        <p:nvGrpSpPr>
          <p:cNvPr id="15" name="Group 54"/>
          <p:cNvGrpSpPr>
            <a:grpSpLocks/>
          </p:cNvGrpSpPr>
          <p:nvPr/>
        </p:nvGrpSpPr>
        <p:grpSpPr bwMode="auto">
          <a:xfrm>
            <a:off x="9074150" y="0"/>
            <a:ext cx="69850" cy="6858000"/>
            <a:chOff x="0" y="0"/>
            <a:chExt cx="68" cy="4320"/>
          </a:xfrm>
        </p:grpSpPr>
        <p:grpSp>
          <p:nvGrpSpPr>
            <p:cNvPr id="16" name="Group 55"/>
            <p:cNvGrpSpPr>
              <a:grpSpLocks/>
            </p:cNvGrpSpPr>
            <p:nvPr userDrawn="1"/>
          </p:nvGrpSpPr>
          <p:grpSpPr bwMode="auto">
            <a:xfrm>
              <a:off x="0" y="1525"/>
              <a:ext cx="68" cy="1542"/>
              <a:chOff x="521" y="709"/>
              <a:chExt cx="272" cy="3266"/>
            </a:xfrm>
          </p:grpSpPr>
          <p:grpSp>
            <p:nvGrpSpPr>
              <p:cNvPr id="17" name="Group 56"/>
              <p:cNvGrpSpPr>
                <a:grpSpLocks/>
              </p:cNvGrpSpPr>
              <p:nvPr userDrawn="1"/>
            </p:nvGrpSpPr>
            <p:grpSpPr bwMode="auto">
              <a:xfrm>
                <a:off x="521" y="1797"/>
                <a:ext cx="272" cy="1089"/>
                <a:chOff x="521" y="1797"/>
                <a:chExt cx="272" cy="1089"/>
              </a:xfrm>
            </p:grpSpPr>
            <p:sp>
              <p:nvSpPr>
                <p:cNvPr id="76857" name="Rectangle 57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8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58" name="Rectangle 58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9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59" name="Rectangle 5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2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60" name="Rectangle 6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18" name="Group 61"/>
              <p:cNvGrpSpPr>
                <a:grpSpLocks/>
              </p:cNvGrpSpPr>
              <p:nvPr userDrawn="1"/>
            </p:nvGrpSpPr>
            <p:grpSpPr bwMode="auto">
              <a:xfrm>
                <a:off x="521" y="2886"/>
                <a:ext cx="272" cy="1089"/>
                <a:chOff x="521" y="1797"/>
                <a:chExt cx="272" cy="1089"/>
              </a:xfrm>
            </p:grpSpPr>
            <p:sp>
              <p:nvSpPr>
                <p:cNvPr id="76862" name="Rectangle 62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63" name="Rectangle 63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64" name="Rectangle 6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2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65" name="Rectangle 6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19" name="Group 66"/>
              <p:cNvGrpSpPr>
                <a:grpSpLocks/>
              </p:cNvGrpSpPr>
              <p:nvPr userDrawn="1"/>
            </p:nvGrpSpPr>
            <p:grpSpPr bwMode="auto">
              <a:xfrm>
                <a:off x="521" y="709"/>
                <a:ext cx="272" cy="1089"/>
                <a:chOff x="521" y="1797"/>
                <a:chExt cx="272" cy="1089"/>
              </a:xfrm>
            </p:grpSpPr>
            <p:sp>
              <p:nvSpPr>
                <p:cNvPr id="76867" name="Rectangle 67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68" name="Rectangle 68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69" name="Rectangle 6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70" name="Rectangle 7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</p:grpSp>
        <p:grpSp>
          <p:nvGrpSpPr>
            <p:cNvPr id="20" name="Group 71"/>
            <p:cNvGrpSpPr>
              <a:grpSpLocks/>
            </p:cNvGrpSpPr>
            <p:nvPr userDrawn="1"/>
          </p:nvGrpSpPr>
          <p:grpSpPr bwMode="auto">
            <a:xfrm>
              <a:off x="0" y="0"/>
              <a:ext cx="68" cy="1542"/>
              <a:chOff x="521" y="709"/>
              <a:chExt cx="272" cy="3266"/>
            </a:xfrm>
          </p:grpSpPr>
          <p:grpSp>
            <p:nvGrpSpPr>
              <p:cNvPr id="21" name="Group 72"/>
              <p:cNvGrpSpPr>
                <a:grpSpLocks/>
              </p:cNvGrpSpPr>
              <p:nvPr userDrawn="1"/>
            </p:nvGrpSpPr>
            <p:grpSpPr bwMode="auto">
              <a:xfrm>
                <a:off x="521" y="1797"/>
                <a:ext cx="272" cy="1089"/>
                <a:chOff x="521" y="1797"/>
                <a:chExt cx="272" cy="1089"/>
              </a:xfrm>
            </p:grpSpPr>
            <p:sp>
              <p:nvSpPr>
                <p:cNvPr id="76873" name="Rectangle 73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8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74" name="Rectangle 7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9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75" name="Rectangle 7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2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76" name="Rectangle 76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22" name="Group 77"/>
              <p:cNvGrpSpPr>
                <a:grpSpLocks/>
              </p:cNvGrpSpPr>
              <p:nvPr userDrawn="1"/>
            </p:nvGrpSpPr>
            <p:grpSpPr bwMode="auto">
              <a:xfrm>
                <a:off x="521" y="2886"/>
                <a:ext cx="272" cy="1089"/>
                <a:chOff x="521" y="1797"/>
                <a:chExt cx="272" cy="1089"/>
              </a:xfrm>
            </p:grpSpPr>
            <p:sp>
              <p:nvSpPr>
                <p:cNvPr id="76878" name="Rectangle 78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79" name="Rectangle 7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80" name="Rectangle 8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2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81" name="Rectangle 8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23" name="Group 82"/>
              <p:cNvGrpSpPr>
                <a:grpSpLocks/>
              </p:cNvGrpSpPr>
              <p:nvPr userDrawn="1"/>
            </p:nvGrpSpPr>
            <p:grpSpPr bwMode="auto">
              <a:xfrm>
                <a:off x="521" y="709"/>
                <a:ext cx="272" cy="1089"/>
                <a:chOff x="521" y="1797"/>
                <a:chExt cx="272" cy="1089"/>
              </a:xfrm>
            </p:grpSpPr>
            <p:sp>
              <p:nvSpPr>
                <p:cNvPr id="76883" name="Rectangle 83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84" name="Rectangle 8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85" name="Rectangle 8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86" name="Rectangle 86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</p:grpSp>
        <p:grpSp>
          <p:nvGrpSpPr>
            <p:cNvPr id="24" name="Group 87"/>
            <p:cNvGrpSpPr>
              <a:grpSpLocks/>
            </p:cNvGrpSpPr>
            <p:nvPr userDrawn="1"/>
          </p:nvGrpSpPr>
          <p:grpSpPr bwMode="auto">
            <a:xfrm>
              <a:off x="0" y="2778"/>
              <a:ext cx="68" cy="1542"/>
              <a:chOff x="521" y="709"/>
              <a:chExt cx="272" cy="3266"/>
            </a:xfrm>
          </p:grpSpPr>
          <p:grpSp>
            <p:nvGrpSpPr>
              <p:cNvPr id="25" name="Group 88"/>
              <p:cNvGrpSpPr>
                <a:grpSpLocks/>
              </p:cNvGrpSpPr>
              <p:nvPr userDrawn="1"/>
            </p:nvGrpSpPr>
            <p:grpSpPr bwMode="auto">
              <a:xfrm>
                <a:off x="521" y="1797"/>
                <a:ext cx="272" cy="1089"/>
                <a:chOff x="521" y="1797"/>
                <a:chExt cx="272" cy="1089"/>
              </a:xfrm>
            </p:grpSpPr>
            <p:sp>
              <p:nvSpPr>
                <p:cNvPr id="76889" name="Rectangle 8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8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90" name="Rectangle 9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9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91" name="Rectangle 9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2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92" name="Rectangle 92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26" name="Group 93"/>
              <p:cNvGrpSpPr>
                <a:grpSpLocks/>
              </p:cNvGrpSpPr>
              <p:nvPr userDrawn="1"/>
            </p:nvGrpSpPr>
            <p:grpSpPr bwMode="auto">
              <a:xfrm>
                <a:off x="521" y="2886"/>
                <a:ext cx="272" cy="1089"/>
                <a:chOff x="521" y="1797"/>
                <a:chExt cx="272" cy="1089"/>
              </a:xfrm>
            </p:grpSpPr>
            <p:sp>
              <p:nvSpPr>
                <p:cNvPr id="76894" name="Rectangle 9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95" name="Rectangle 9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96" name="Rectangle 96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2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97" name="Rectangle 97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27" name="Group 98"/>
              <p:cNvGrpSpPr>
                <a:grpSpLocks/>
              </p:cNvGrpSpPr>
              <p:nvPr userDrawn="1"/>
            </p:nvGrpSpPr>
            <p:grpSpPr bwMode="auto">
              <a:xfrm>
                <a:off x="521" y="709"/>
                <a:ext cx="272" cy="1089"/>
                <a:chOff x="521" y="1797"/>
                <a:chExt cx="272" cy="1089"/>
              </a:xfrm>
            </p:grpSpPr>
            <p:sp>
              <p:nvSpPr>
                <p:cNvPr id="76899" name="Rectangle 9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00" name="Rectangle 10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01" name="Rectangle 10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02" name="Rectangle 102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</p:grpSp>
      </p:grpSp>
      <p:grpSp>
        <p:nvGrpSpPr>
          <p:cNvPr id="28" name="Group 103"/>
          <p:cNvGrpSpPr>
            <a:grpSpLocks/>
          </p:cNvGrpSpPr>
          <p:nvPr/>
        </p:nvGrpSpPr>
        <p:grpSpPr bwMode="auto">
          <a:xfrm>
            <a:off x="0" y="0"/>
            <a:ext cx="9144000" cy="69850"/>
            <a:chOff x="0" y="0"/>
            <a:chExt cx="5760" cy="73"/>
          </a:xfrm>
        </p:grpSpPr>
        <p:grpSp>
          <p:nvGrpSpPr>
            <p:cNvPr id="29" name="Group 104"/>
            <p:cNvGrpSpPr>
              <a:grpSpLocks/>
            </p:cNvGrpSpPr>
            <p:nvPr userDrawn="1"/>
          </p:nvGrpSpPr>
          <p:grpSpPr bwMode="auto">
            <a:xfrm rot="-5400000">
              <a:off x="2253" y="-734"/>
              <a:ext cx="73" cy="1542"/>
              <a:chOff x="521" y="709"/>
              <a:chExt cx="272" cy="3266"/>
            </a:xfrm>
          </p:grpSpPr>
          <p:grpSp>
            <p:nvGrpSpPr>
              <p:cNvPr id="30" name="Group 105"/>
              <p:cNvGrpSpPr>
                <a:grpSpLocks/>
              </p:cNvGrpSpPr>
              <p:nvPr userDrawn="1"/>
            </p:nvGrpSpPr>
            <p:grpSpPr bwMode="auto">
              <a:xfrm>
                <a:off x="521" y="1797"/>
                <a:ext cx="272" cy="1089"/>
                <a:chOff x="521" y="1797"/>
                <a:chExt cx="272" cy="1089"/>
              </a:xfrm>
            </p:grpSpPr>
            <p:sp>
              <p:nvSpPr>
                <p:cNvPr id="76906" name="Rectangle 106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5" y="180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07" name="Rectangle 107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5" y="2072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08" name="Rectangle 108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3" y="2343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09" name="Rectangle 10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3" y="2616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31" name="Group 110"/>
              <p:cNvGrpSpPr>
                <a:grpSpLocks/>
              </p:cNvGrpSpPr>
              <p:nvPr userDrawn="1"/>
            </p:nvGrpSpPr>
            <p:grpSpPr bwMode="auto">
              <a:xfrm>
                <a:off x="521" y="2886"/>
                <a:ext cx="272" cy="1089"/>
                <a:chOff x="521" y="1797"/>
                <a:chExt cx="272" cy="1089"/>
              </a:xfrm>
            </p:grpSpPr>
            <p:sp>
              <p:nvSpPr>
                <p:cNvPr id="76911" name="Rectangle 11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5" y="180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12" name="Rectangle 112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5" y="2072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13" name="Rectangle 113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3" y="2343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14" name="Rectangle 11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3" y="2616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13312" name="Group 115"/>
              <p:cNvGrpSpPr>
                <a:grpSpLocks/>
              </p:cNvGrpSpPr>
              <p:nvPr userDrawn="1"/>
            </p:nvGrpSpPr>
            <p:grpSpPr bwMode="auto">
              <a:xfrm>
                <a:off x="521" y="709"/>
                <a:ext cx="272" cy="1089"/>
                <a:chOff x="521" y="1797"/>
                <a:chExt cx="272" cy="1089"/>
              </a:xfrm>
            </p:grpSpPr>
            <p:sp>
              <p:nvSpPr>
                <p:cNvPr id="76916" name="Rectangle 116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48" y="1802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17" name="Rectangle 117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48" y="2073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18" name="Rectangle 118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5" y="234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19" name="Rectangle 11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5" y="2618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</p:grpSp>
        <p:grpSp>
          <p:nvGrpSpPr>
            <p:cNvPr id="13313" name="Group 120"/>
            <p:cNvGrpSpPr>
              <a:grpSpLocks/>
            </p:cNvGrpSpPr>
            <p:nvPr userDrawn="1"/>
          </p:nvGrpSpPr>
          <p:grpSpPr bwMode="auto">
            <a:xfrm rot="-5400000">
              <a:off x="734" y="-734"/>
              <a:ext cx="73" cy="1542"/>
              <a:chOff x="521" y="709"/>
              <a:chExt cx="272" cy="3266"/>
            </a:xfrm>
          </p:grpSpPr>
          <p:grpSp>
            <p:nvGrpSpPr>
              <p:cNvPr id="13317" name="Group 121"/>
              <p:cNvGrpSpPr>
                <a:grpSpLocks/>
              </p:cNvGrpSpPr>
              <p:nvPr userDrawn="1"/>
            </p:nvGrpSpPr>
            <p:grpSpPr bwMode="auto">
              <a:xfrm>
                <a:off x="521" y="1797"/>
                <a:ext cx="272" cy="1089"/>
                <a:chOff x="521" y="1797"/>
                <a:chExt cx="272" cy="1089"/>
              </a:xfrm>
            </p:grpSpPr>
            <p:sp>
              <p:nvSpPr>
                <p:cNvPr id="76922" name="Rectangle 122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5" y="180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23" name="Rectangle 123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5" y="2072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24" name="Rectangle 12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3" y="2343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25" name="Rectangle 12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3" y="2616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13318" name="Group 126"/>
              <p:cNvGrpSpPr>
                <a:grpSpLocks/>
              </p:cNvGrpSpPr>
              <p:nvPr userDrawn="1"/>
            </p:nvGrpSpPr>
            <p:grpSpPr bwMode="auto">
              <a:xfrm>
                <a:off x="521" y="2886"/>
                <a:ext cx="272" cy="1089"/>
                <a:chOff x="521" y="1797"/>
                <a:chExt cx="272" cy="1089"/>
              </a:xfrm>
            </p:grpSpPr>
            <p:sp>
              <p:nvSpPr>
                <p:cNvPr id="76927" name="Rectangle 127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5" y="180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28" name="Rectangle 128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5" y="2072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29" name="Rectangle 12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3" y="2343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30" name="Rectangle 13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3" y="2616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13319" name="Group 131"/>
              <p:cNvGrpSpPr>
                <a:grpSpLocks/>
              </p:cNvGrpSpPr>
              <p:nvPr userDrawn="1"/>
            </p:nvGrpSpPr>
            <p:grpSpPr bwMode="auto">
              <a:xfrm>
                <a:off x="521" y="709"/>
                <a:ext cx="272" cy="1089"/>
                <a:chOff x="521" y="1797"/>
                <a:chExt cx="272" cy="1089"/>
              </a:xfrm>
            </p:grpSpPr>
            <p:sp>
              <p:nvSpPr>
                <p:cNvPr id="76932" name="Rectangle 132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48" y="1802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33" name="Rectangle 133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48" y="2073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34" name="Rectangle 13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5" y="234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35" name="Rectangle 13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5" y="2618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</p:grpSp>
        <p:grpSp>
          <p:nvGrpSpPr>
            <p:cNvPr id="13320" name="Group 136"/>
            <p:cNvGrpSpPr>
              <a:grpSpLocks/>
            </p:cNvGrpSpPr>
            <p:nvPr userDrawn="1"/>
          </p:nvGrpSpPr>
          <p:grpSpPr bwMode="auto">
            <a:xfrm rot="-5400000">
              <a:off x="4952" y="-734"/>
              <a:ext cx="73" cy="1542"/>
              <a:chOff x="521" y="709"/>
              <a:chExt cx="272" cy="3266"/>
            </a:xfrm>
          </p:grpSpPr>
          <p:grpSp>
            <p:nvGrpSpPr>
              <p:cNvPr id="13321" name="Group 137"/>
              <p:cNvGrpSpPr>
                <a:grpSpLocks/>
              </p:cNvGrpSpPr>
              <p:nvPr userDrawn="1"/>
            </p:nvGrpSpPr>
            <p:grpSpPr bwMode="auto">
              <a:xfrm>
                <a:off x="521" y="1797"/>
                <a:ext cx="272" cy="1089"/>
                <a:chOff x="521" y="1797"/>
                <a:chExt cx="272" cy="1089"/>
              </a:xfrm>
            </p:grpSpPr>
            <p:sp>
              <p:nvSpPr>
                <p:cNvPr id="76938" name="Rectangle 138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5" y="180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39" name="Rectangle 13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5" y="2072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40" name="Rectangle 14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3" y="2343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41" name="Rectangle 14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3" y="2616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13322" name="Group 142"/>
              <p:cNvGrpSpPr>
                <a:grpSpLocks/>
              </p:cNvGrpSpPr>
              <p:nvPr userDrawn="1"/>
            </p:nvGrpSpPr>
            <p:grpSpPr bwMode="auto">
              <a:xfrm>
                <a:off x="521" y="2886"/>
                <a:ext cx="272" cy="1089"/>
                <a:chOff x="521" y="1797"/>
                <a:chExt cx="272" cy="1089"/>
              </a:xfrm>
            </p:grpSpPr>
            <p:sp>
              <p:nvSpPr>
                <p:cNvPr id="76943" name="Rectangle 143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5" y="180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44" name="Rectangle 14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5" y="2072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45" name="Rectangle 14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3" y="2343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46" name="Rectangle 146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3" y="2616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13324" name="Group 147"/>
              <p:cNvGrpSpPr>
                <a:grpSpLocks/>
              </p:cNvGrpSpPr>
              <p:nvPr userDrawn="1"/>
            </p:nvGrpSpPr>
            <p:grpSpPr bwMode="auto">
              <a:xfrm>
                <a:off x="521" y="709"/>
                <a:ext cx="272" cy="1089"/>
                <a:chOff x="521" y="1797"/>
                <a:chExt cx="272" cy="1089"/>
              </a:xfrm>
            </p:grpSpPr>
            <p:sp>
              <p:nvSpPr>
                <p:cNvPr id="76948" name="Rectangle 148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48" y="1802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49" name="Rectangle 14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48" y="2073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50" name="Rectangle 15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5" y="234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51" name="Rectangle 15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5" y="2618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</p:grpSp>
        <p:grpSp>
          <p:nvGrpSpPr>
            <p:cNvPr id="13325" name="Group 152"/>
            <p:cNvGrpSpPr>
              <a:grpSpLocks/>
            </p:cNvGrpSpPr>
            <p:nvPr userDrawn="1"/>
          </p:nvGrpSpPr>
          <p:grpSpPr bwMode="auto">
            <a:xfrm rot="-5400000">
              <a:off x="3660" y="-735"/>
              <a:ext cx="73" cy="1543"/>
              <a:chOff x="521" y="709"/>
              <a:chExt cx="272" cy="3266"/>
            </a:xfrm>
          </p:grpSpPr>
          <p:grpSp>
            <p:nvGrpSpPr>
              <p:cNvPr id="13326" name="Group 153"/>
              <p:cNvGrpSpPr>
                <a:grpSpLocks/>
              </p:cNvGrpSpPr>
              <p:nvPr userDrawn="1"/>
            </p:nvGrpSpPr>
            <p:grpSpPr bwMode="auto">
              <a:xfrm>
                <a:off x="521" y="1797"/>
                <a:ext cx="272" cy="1089"/>
                <a:chOff x="521" y="1797"/>
                <a:chExt cx="272" cy="1089"/>
              </a:xfrm>
            </p:grpSpPr>
            <p:sp>
              <p:nvSpPr>
                <p:cNvPr id="76954" name="Rectangle 15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3" y="1799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55" name="Rectangle 15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3" y="2072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56" name="Rectangle 156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1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57" name="Rectangle 157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4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13327" name="Group 158"/>
              <p:cNvGrpSpPr>
                <a:grpSpLocks/>
              </p:cNvGrpSpPr>
              <p:nvPr userDrawn="1"/>
            </p:nvGrpSpPr>
            <p:grpSpPr bwMode="auto">
              <a:xfrm>
                <a:off x="521" y="2886"/>
                <a:ext cx="272" cy="1089"/>
                <a:chOff x="521" y="1797"/>
                <a:chExt cx="272" cy="1089"/>
              </a:xfrm>
            </p:grpSpPr>
            <p:sp>
              <p:nvSpPr>
                <p:cNvPr id="76959" name="Rectangle 15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3" y="1800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60" name="Rectangle 16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3" y="2071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61" name="Rectangle 16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2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62" name="Rectangle 162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13328" name="Group 163"/>
              <p:cNvGrpSpPr>
                <a:grpSpLocks/>
              </p:cNvGrpSpPr>
              <p:nvPr userDrawn="1"/>
            </p:nvGrpSpPr>
            <p:grpSpPr bwMode="auto">
              <a:xfrm>
                <a:off x="521" y="709"/>
                <a:ext cx="272" cy="1089"/>
                <a:chOff x="521" y="1797"/>
                <a:chExt cx="272" cy="1089"/>
              </a:xfrm>
            </p:grpSpPr>
            <p:sp>
              <p:nvSpPr>
                <p:cNvPr id="76964" name="Rectangle 16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46" y="180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65" name="Rectangle 16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46" y="2072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66" name="Rectangle 166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3" y="2343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67" name="Rectangle 167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3" y="2616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</p:grpSp>
      </p:grpSp>
      <p:grpSp>
        <p:nvGrpSpPr>
          <p:cNvPr id="13329" name="Group 168"/>
          <p:cNvGrpSpPr>
            <a:grpSpLocks/>
          </p:cNvGrpSpPr>
          <p:nvPr/>
        </p:nvGrpSpPr>
        <p:grpSpPr bwMode="auto">
          <a:xfrm>
            <a:off x="179388" y="6524625"/>
            <a:ext cx="8785225" cy="333375"/>
            <a:chOff x="0" y="4068"/>
            <a:chExt cx="4733" cy="252"/>
          </a:xfrm>
        </p:grpSpPr>
        <p:pic>
          <p:nvPicPr>
            <p:cNvPr id="13396" name="Picture 169" descr="21d2ccbb41fb1cced1ff9bcb425813db">
              <a:hlinkClick r:id="rId14"/>
            </p:cNvPr>
            <p:cNvPicPr>
              <a:picLocks noChangeAspect="1" noChangeArrowheads="1" noCrop="1"/>
            </p:cNvPicPr>
            <p:nvPr userDrawn="1"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0" y="4068"/>
              <a:ext cx="900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97" name="Picture 170" descr="21d2ccbb41fb1cced1ff9bcb425813db">
              <a:hlinkClick r:id="rId14"/>
            </p:cNvPr>
            <p:cNvPicPr>
              <a:picLocks noChangeAspect="1" noChangeArrowheads="1" noCrop="1"/>
            </p:cNvPicPr>
            <p:nvPr userDrawn="1"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975" y="4068"/>
              <a:ext cx="900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98" name="Picture 171" descr="21d2ccbb41fb1cced1ff9bcb425813db">
              <a:hlinkClick r:id="rId14"/>
            </p:cNvPr>
            <p:cNvPicPr>
              <a:picLocks noChangeAspect="1" noChangeArrowheads="1" noCrop="1"/>
            </p:cNvPicPr>
            <p:nvPr userDrawn="1"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1927" y="4068"/>
              <a:ext cx="900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99" name="Picture 172" descr="21d2ccbb41fb1cced1ff9bcb425813db">
              <a:hlinkClick r:id="rId14"/>
            </p:cNvPr>
            <p:cNvPicPr>
              <a:picLocks noChangeAspect="1" noChangeArrowheads="1" noCrop="1"/>
            </p:cNvPicPr>
            <p:nvPr userDrawn="1"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2880" y="4068"/>
              <a:ext cx="900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400" name="Picture 173" descr="21d2ccbb41fb1cced1ff9bcb425813db">
              <a:hlinkClick r:id="rId14"/>
            </p:cNvPr>
            <p:cNvPicPr>
              <a:picLocks noChangeAspect="1" noChangeArrowheads="1" noCrop="1"/>
            </p:cNvPicPr>
            <p:nvPr userDrawn="1"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3833" y="4068"/>
              <a:ext cx="900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76974" name="Rectangle 17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59563" y="60928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rgbClr val="9900CC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396EA741-AA86-4758-AD53-346DA9C1C1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3330" name="Group 175"/>
          <p:cNvGrpSpPr>
            <a:grpSpLocks/>
          </p:cNvGrpSpPr>
          <p:nvPr/>
        </p:nvGrpSpPr>
        <p:grpSpPr bwMode="auto">
          <a:xfrm rot="-5400000">
            <a:off x="7920037" y="728663"/>
            <a:ext cx="144463" cy="1512888"/>
            <a:chOff x="521" y="709"/>
            <a:chExt cx="272" cy="3266"/>
          </a:xfrm>
        </p:grpSpPr>
        <p:grpSp>
          <p:nvGrpSpPr>
            <p:cNvPr id="13331" name="Group 176"/>
            <p:cNvGrpSpPr>
              <a:grpSpLocks/>
            </p:cNvGrpSpPr>
            <p:nvPr userDrawn="1"/>
          </p:nvGrpSpPr>
          <p:grpSpPr bwMode="auto">
            <a:xfrm>
              <a:off x="521" y="1797"/>
              <a:ext cx="272" cy="1089"/>
              <a:chOff x="521" y="1797"/>
              <a:chExt cx="272" cy="1089"/>
            </a:xfrm>
          </p:grpSpPr>
          <p:sp>
            <p:nvSpPr>
              <p:cNvPr id="76977" name="Rectangle 177"/>
              <p:cNvSpPr>
                <a:spLocks noChangeArrowheads="1"/>
              </p:cNvSpPr>
              <p:nvPr userDrawn="1"/>
            </p:nvSpPr>
            <p:spPr bwMode="auto">
              <a:xfrm flipV="1">
                <a:off x="521" y="1795"/>
                <a:ext cx="272" cy="271"/>
              </a:xfrm>
              <a:prstGeom prst="rect">
                <a:avLst/>
              </a:prstGeom>
              <a:gradFill rotWithShape="1">
                <a:gsLst>
                  <a:gs pos="0">
                    <a:srgbClr val="FF33CC"/>
                  </a:gs>
                  <a:gs pos="50000">
                    <a:srgbClr val="9900CC"/>
                  </a:gs>
                  <a:gs pos="100000">
                    <a:srgbClr val="FF33CC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76978" name="Rectangle 178"/>
              <p:cNvSpPr>
                <a:spLocks noChangeArrowheads="1"/>
              </p:cNvSpPr>
              <p:nvPr userDrawn="1"/>
            </p:nvSpPr>
            <p:spPr bwMode="auto">
              <a:xfrm flipV="1">
                <a:off x="521" y="2066"/>
                <a:ext cx="272" cy="274"/>
              </a:xfrm>
              <a:prstGeom prst="rect">
                <a:avLst/>
              </a:prstGeom>
              <a:gradFill rotWithShape="1">
                <a:gsLst>
                  <a:gs pos="0">
                    <a:srgbClr val="66CCFF"/>
                  </a:gs>
                  <a:gs pos="50000">
                    <a:srgbClr val="3333FF"/>
                  </a:gs>
                  <a:gs pos="100000">
                    <a:srgbClr val="66CCFF"/>
                  </a:gs>
                </a:gsLst>
                <a:lin ang="189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76979" name="Rectangle 179"/>
              <p:cNvSpPr>
                <a:spLocks noChangeArrowheads="1"/>
              </p:cNvSpPr>
              <p:nvPr userDrawn="1"/>
            </p:nvSpPr>
            <p:spPr bwMode="auto">
              <a:xfrm flipV="1">
                <a:off x="521" y="2340"/>
                <a:ext cx="272" cy="271"/>
              </a:xfrm>
              <a:prstGeom prst="rect">
                <a:avLst/>
              </a:prstGeom>
              <a:gradFill rotWithShape="1">
                <a:gsLst>
                  <a:gs pos="0">
                    <a:srgbClr val="FF0066"/>
                  </a:gs>
                  <a:gs pos="50000">
                    <a:srgbClr val="FF99CC"/>
                  </a:gs>
                  <a:gs pos="100000">
                    <a:srgbClr val="FF0066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76980" name="Rectangle 180"/>
              <p:cNvSpPr>
                <a:spLocks noChangeArrowheads="1"/>
              </p:cNvSpPr>
              <p:nvPr userDrawn="1"/>
            </p:nvSpPr>
            <p:spPr bwMode="auto">
              <a:xfrm flipV="1">
                <a:off x="521" y="2614"/>
                <a:ext cx="272" cy="271"/>
              </a:xfrm>
              <a:prstGeom prst="rect">
                <a:avLst/>
              </a:prstGeom>
              <a:gradFill rotWithShape="1">
                <a:gsLst>
                  <a:gs pos="0">
                    <a:srgbClr val="00FF99"/>
                  </a:gs>
                  <a:gs pos="50000">
                    <a:schemeClr val="hlink"/>
                  </a:gs>
                  <a:gs pos="100000">
                    <a:srgbClr val="00FF99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</p:grpSp>
        <p:grpSp>
          <p:nvGrpSpPr>
            <p:cNvPr id="13332" name="Group 181"/>
            <p:cNvGrpSpPr>
              <a:grpSpLocks/>
            </p:cNvGrpSpPr>
            <p:nvPr userDrawn="1"/>
          </p:nvGrpSpPr>
          <p:grpSpPr bwMode="auto">
            <a:xfrm>
              <a:off x="521" y="2886"/>
              <a:ext cx="272" cy="1089"/>
              <a:chOff x="521" y="1797"/>
              <a:chExt cx="272" cy="1089"/>
            </a:xfrm>
          </p:grpSpPr>
          <p:sp>
            <p:nvSpPr>
              <p:cNvPr id="76982" name="Rectangle 182"/>
              <p:cNvSpPr>
                <a:spLocks noChangeArrowheads="1"/>
              </p:cNvSpPr>
              <p:nvPr userDrawn="1"/>
            </p:nvSpPr>
            <p:spPr bwMode="auto">
              <a:xfrm flipV="1">
                <a:off x="521" y="1796"/>
                <a:ext cx="272" cy="271"/>
              </a:xfrm>
              <a:prstGeom prst="rect">
                <a:avLst/>
              </a:prstGeom>
              <a:gradFill rotWithShape="1">
                <a:gsLst>
                  <a:gs pos="0">
                    <a:srgbClr val="FF33CC"/>
                  </a:gs>
                  <a:gs pos="50000">
                    <a:srgbClr val="9900CC"/>
                  </a:gs>
                  <a:gs pos="100000">
                    <a:srgbClr val="FF33CC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76983" name="Rectangle 183"/>
              <p:cNvSpPr>
                <a:spLocks noChangeArrowheads="1"/>
              </p:cNvSpPr>
              <p:nvPr userDrawn="1"/>
            </p:nvSpPr>
            <p:spPr bwMode="auto">
              <a:xfrm flipV="1">
                <a:off x="521" y="2067"/>
                <a:ext cx="272" cy="274"/>
              </a:xfrm>
              <a:prstGeom prst="rect">
                <a:avLst/>
              </a:prstGeom>
              <a:gradFill rotWithShape="1">
                <a:gsLst>
                  <a:gs pos="0">
                    <a:srgbClr val="66CCFF"/>
                  </a:gs>
                  <a:gs pos="50000">
                    <a:srgbClr val="3333FF"/>
                  </a:gs>
                  <a:gs pos="100000">
                    <a:srgbClr val="66CCFF"/>
                  </a:gs>
                </a:gsLst>
                <a:lin ang="189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76984" name="Rectangle 184"/>
              <p:cNvSpPr>
                <a:spLocks noChangeArrowheads="1"/>
              </p:cNvSpPr>
              <p:nvPr userDrawn="1"/>
            </p:nvSpPr>
            <p:spPr bwMode="auto">
              <a:xfrm flipV="1">
                <a:off x="521" y="2341"/>
                <a:ext cx="272" cy="271"/>
              </a:xfrm>
              <a:prstGeom prst="rect">
                <a:avLst/>
              </a:prstGeom>
              <a:gradFill rotWithShape="1">
                <a:gsLst>
                  <a:gs pos="0">
                    <a:srgbClr val="FF0066"/>
                  </a:gs>
                  <a:gs pos="50000">
                    <a:srgbClr val="FF99CC"/>
                  </a:gs>
                  <a:gs pos="100000">
                    <a:srgbClr val="FF0066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76985" name="Rectangle 185"/>
              <p:cNvSpPr>
                <a:spLocks noChangeArrowheads="1"/>
              </p:cNvSpPr>
              <p:nvPr userDrawn="1"/>
            </p:nvSpPr>
            <p:spPr bwMode="auto">
              <a:xfrm flipV="1">
                <a:off x="521" y="2615"/>
                <a:ext cx="272" cy="271"/>
              </a:xfrm>
              <a:prstGeom prst="rect">
                <a:avLst/>
              </a:prstGeom>
              <a:gradFill rotWithShape="1">
                <a:gsLst>
                  <a:gs pos="0">
                    <a:srgbClr val="00FF99"/>
                  </a:gs>
                  <a:gs pos="50000">
                    <a:schemeClr val="hlink"/>
                  </a:gs>
                  <a:gs pos="100000">
                    <a:srgbClr val="00FF99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</p:grpSp>
        <p:grpSp>
          <p:nvGrpSpPr>
            <p:cNvPr id="13333" name="Group 186"/>
            <p:cNvGrpSpPr>
              <a:grpSpLocks/>
            </p:cNvGrpSpPr>
            <p:nvPr userDrawn="1"/>
          </p:nvGrpSpPr>
          <p:grpSpPr bwMode="auto">
            <a:xfrm>
              <a:off x="521" y="709"/>
              <a:ext cx="272" cy="1089"/>
              <a:chOff x="521" y="1797"/>
              <a:chExt cx="272" cy="1089"/>
            </a:xfrm>
          </p:grpSpPr>
          <p:sp>
            <p:nvSpPr>
              <p:cNvPr id="76987" name="Rectangle 187"/>
              <p:cNvSpPr>
                <a:spLocks noChangeArrowheads="1"/>
              </p:cNvSpPr>
              <p:nvPr userDrawn="1"/>
            </p:nvSpPr>
            <p:spPr bwMode="auto">
              <a:xfrm flipV="1">
                <a:off x="521" y="1797"/>
                <a:ext cx="272" cy="271"/>
              </a:xfrm>
              <a:prstGeom prst="rect">
                <a:avLst/>
              </a:prstGeom>
              <a:gradFill rotWithShape="1">
                <a:gsLst>
                  <a:gs pos="0">
                    <a:srgbClr val="FF33CC"/>
                  </a:gs>
                  <a:gs pos="50000">
                    <a:srgbClr val="9900CC"/>
                  </a:gs>
                  <a:gs pos="100000">
                    <a:srgbClr val="FF33CC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76988" name="Rectangle 188"/>
              <p:cNvSpPr>
                <a:spLocks noChangeArrowheads="1"/>
              </p:cNvSpPr>
              <p:nvPr userDrawn="1"/>
            </p:nvSpPr>
            <p:spPr bwMode="auto">
              <a:xfrm flipV="1">
                <a:off x="521" y="2068"/>
                <a:ext cx="272" cy="274"/>
              </a:xfrm>
              <a:prstGeom prst="rect">
                <a:avLst/>
              </a:prstGeom>
              <a:gradFill rotWithShape="1">
                <a:gsLst>
                  <a:gs pos="0">
                    <a:srgbClr val="66CCFF"/>
                  </a:gs>
                  <a:gs pos="50000">
                    <a:srgbClr val="3333FF"/>
                  </a:gs>
                  <a:gs pos="100000">
                    <a:srgbClr val="66CCFF"/>
                  </a:gs>
                </a:gsLst>
                <a:lin ang="189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76989" name="Rectangle 189"/>
              <p:cNvSpPr>
                <a:spLocks noChangeArrowheads="1"/>
              </p:cNvSpPr>
              <p:nvPr userDrawn="1"/>
            </p:nvSpPr>
            <p:spPr bwMode="auto">
              <a:xfrm flipV="1">
                <a:off x="521" y="2342"/>
                <a:ext cx="272" cy="271"/>
              </a:xfrm>
              <a:prstGeom prst="rect">
                <a:avLst/>
              </a:prstGeom>
              <a:gradFill rotWithShape="1">
                <a:gsLst>
                  <a:gs pos="0">
                    <a:srgbClr val="FF0066"/>
                  </a:gs>
                  <a:gs pos="50000">
                    <a:srgbClr val="FF99CC"/>
                  </a:gs>
                  <a:gs pos="100000">
                    <a:srgbClr val="FF0066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76990" name="Rectangle 190"/>
              <p:cNvSpPr>
                <a:spLocks noChangeArrowheads="1"/>
              </p:cNvSpPr>
              <p:nvPr userDrawn="1"/>
            </p:nvSpPr>
            <p:spPr bwMode="auto">
              <a:xfrm flipV="1">
                <a:off x="521" y="2616"/>
                <a:ext cx="272" cy="271"/>
              </a:xfrm>
              <a:prstGeom prst="rect">
                <a:avLst/>
              </a:prstGeom>
              <a:gradFill rotWithShape="1">
                <a:gsLst>
                  <a:gs pos="0">
                    <a:srgbClr val="00FF99"/>
                  </a:gs>
                  <a:gs pos="50000">
                    <a:schemeClr val="hlink"/>
                  </a:gs>
                  <a:gs pos="100000">
                    <a:srgbClr val="00FF99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</p:grpSp>
      </p:grpSp>
      <p:pic>
        <p:nvPicPr>
          <p:cNvPr id="13323" name="Picture 191" descr="21d2ccbb41fb1cced1ff9bcb425813db">
            <a:hlinkClick r:id="rId14"/>
          </p:cNvPr>
          <p:cNvPicPr>
            <a:picLocks noChangeAspect="1" noChangeArrowheads="1" noCrop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235825" y="908050"/>
            <a:ext cx="1512888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3334" name="Group 192"/>
          <p:cNvGrpSpPr>
            <a:grpSpLocks/>
          </p:cNvGrpSpPr>
          <p:nvPr/>
        </p:nvGrpSpPr>
        <p:grpSpPr bwMode="auto">
          <a:xfrm>
            <a:off x="395288" y="1771650"/>
            <a:ext cx="504825" cy="4106863"/>
            <a:chOff x="249" y="1116"/>
            <a:chExt cx="318" cy="2587"/>
          </a:xfrm>
        </p:grpSpPr>
        <p:grpSp>
          <p:nvGrpSpPr>
            <p:cNvPr id="13335" name="Group 193"/>
            <p:cNvGrpSpPr>
              <a:grpSpLocks/>
            </p:cNvGrpSpPr>
            <p:nvPr userDrawn="1"/>
          </p:nvGrpSpPr>
          <p:grpSpPr bwMode="auto">
            <a:xfrm>
              <a:off x="249" y="1116"/>
              <a:ext cx="318" cy="909"/>
              <a:chOff x="249" y="1116"/>
              <a:chExt cx="318" cy="909"/>
            </a:xfrm>
          </p:grpSpPr>
          <p:grpSp>
            <p:nvGrpSpPr>
              <p:cNvPr id="13336" name="Group 194"/>
              <p:cNvGrpSpPr>
                <a:grpSpLocks/>
              </p:cNvGrpSpPr>
              <p:nvPr userDrawn="1"/>
            </p:nvGrpSpPr>
            <p:grpSpPr bwMode="auto">
              <a:xfrm>
                <a:off x="249" y="1116"/>
                <a:ext cx="318" cy="364"/>
                <a:chOff x="249" y="1116"/>
                <a:chExt cx="318" cy="364"/>
              </a:xfrm>
            </p:grpSpPr>
            <p:grpSp>
              <p:nvGrpSpPr>
                <p:cNvPr id="13337" name="Group 195"/>
                <p:cNvGrpSpPr>
                  <a:grpSpLocks/>
                </p:cNvGrpSpPr>
                <p:nvPr userDrawn="1"/>
              </p:nvGrpSpPr>
              <p:grpSpPr bwMode="auto">
                <a:xfrm rot="5400000" flipH="1">
                  <a:off x="362" y="1276"/>
                  <a:ext cx="91" cy="318"/>
                  <a:chOff x="521" y="1797"/>
                  <a:chExt cx="272" cy="1089"/>
                </a:xfrm>
              </p:grpSpPr>
              <p:sp>
                <p:nvSpPr>
                  <p:cNvPr id="76996" name="Rectangle 196"/>
                  <p:cNvSpPr>
                    <a:spLocks noChangeArrowheads="1"/>
                  </p:cNvSpPr>
                  <p:nvPr userDrawn="1"/>
                </p:nvSpPr>
                <p:spPr bwMode="auto">
                  <a:xfrm flipV="1">
                    <a:off x="522" y="1799"/>
                    <a:ext cx="272" cy="27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FF33CC"/>
                      </a:gs>
                      <a:gs pos="50000">
                        <a:srgbClr val="9900CC"/>
                      </a:gs>
                      <a:gs pos="100000">
                        <a:srgbClr val="FF33CC"/>
                      </a:gs>
                    </a:gsLst>
                    <a:lin ang="27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latin typeface="Arial" pitchFamily="34" charset="0"/>
                    </a:endParaRPr>
                  </a:p>
                </p:txBody>
              </p:sp>
              <p:sp>
                <p:nvSpPr>
                  <p:cNvPr id="76997" name="Rectangle 197"/>
                  <p:cNvSpPr>
                    <a:spLocks noChangeArrowheads="1"/>
                  </p:cNvSpPr>
                  <p:nvPr userDrawn="1"/>
                </p:nvSpPr>
                <p:spPr bwMode="auto">
                  <a:xfrm flipV="1">
                    <a:off x="522" y="2066"/>
                    <a:ext cx="272" cy="274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66CCFF"/>
                      </a:gs>
                      <a:gs pos="50000">
                        <a:srgbClr val="3333FF"/>
                      </a:gs>
                      <a:gs pos="100000">
                        <a:srgbClr val="66CCFF"/>
                      </a:gs>
                    </a:gsLst>
                    <a:lin ang="189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latin typeface="Arial" pitchFamily="34" charset="0"/>
                    </a:endParaRPr>
                  </a:p>
                </p:txBody>
              </p:sp>
              <p:sp>
                <p:nvSpPr>
                  <p:cNvPr id="76998" name="Rectangle 198"/>
                  <p:cNvSpPr>
                    <a:spLocks noChangeArrowheads="1"/>
                  </p:cNvSpPr>
                  <p:nvPr userDrawn="1"/>
                </p:nvSpPr>
                <p:spPr bwMode="auto">
                  <a:xfrm flipV="1">
                    <a:off x="522" y="2343"/>
                    <a:ext cx="272" cy="27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FF0066"/>
                      </a:gs>
                      <a:gs pos="50000">
                        <a:srgbClr val="FF99CC"/>
                      </a:gs>
                      <a:gs pos="100000">
                        <a:srgbClr val="FF0066"/>
                      </a:gs>
                    </a:gsLst>
                    <a:lin ang="27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latin typeface="Arial" pitchFamily="34" charset="0"/>
                    </a:endParaRPr>
                  </a:p>
                </p:txBody>
              </p:sp>
              <p:sp>
                <p:nvSpPr>
                  <p:cNvPr id="76999" name="Rectangle 199"/>
                  <p:cNvSpPr>
                    <a:spLocks noChangeArrowheads="1"/>
                  </p:cNvSpPr>
                  <p:nvPr userDrawn="1"/>
                </p:nvSpPr>
                <p:spPr bwMode="auto">
                  <a:xfrm flipV="1">
                    <a:off x="522" y="2617"/>
                    <a:ext cx="272" cy="27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00FF99"/>
                      </a:gs>
                      <a:gs pos="50000">
                        <a:schemeClr val="hlink"/>
                      </a:gs>
                      <a:gs pos="100000">
                        <a:srgbClr val="00FF99"/>
                      </a:gs>
                    </a:gsLst>
                    <a:lin ang="27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latin typeface="Arial" pitchFamily="34" charset="0"/>
                    </a:endParaRPr>
                  </a:p>
                </p:txBody>
              </p:sp>
            </p:grpSp>
            <p:grpSp>
              <p:nvGrpSpPr>
                <p:cNvPr id="13338" name="Group 200"/>
                <p:cNvGrpSpPr>
                  <a:grpSpLocks/>
                </p:cNvGrpSpPr>
                <p:nvPr userDrawn="1"/>
              </p:nvGrpSpPr>
              <p:grpSpPr bwMode="auto">
                <a:xfrm rot="-5400000">
                  <a:off x="362" y="1003"/>
                  <a:ext cx="91" cy="318"/>
                  <a:chOff x="521" y="1797"/>
                  <a:chExt cx="272" cy="1089"/>
                </a:xfrm>
              </p:grpSpPr>
              <p:sp>
                <p:nvSpPr>
                  <p:cNvPr id="77001" name="Rectangle 201"/>
                  <p:cNvSpPr>
                    <a:spLocks noChangeArrowheads="1"/>
                  </p:cNvSpPr>
                  <p:nvPr userDrawn="1"/>
                </p:nvSpPr>
                <p:spPr bwMode="auto">
                  <a:xfrm flipV="1">
                    <a:off x="522" y="1799"/>
                    <a:ext cx="272" cy="27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FF33CC"/>
                      </a:gs>
                      <a:gs pos="50000">
                        <a:srgbClr val="9900CC"/>
                      </a:gs>
                      <a:gs pos="100000">
                        <a:srgbClr val="FF33CC"/>
                      </a:gs>
                    </a:gsLst>
                    <a:lin ang="27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latin typeface="Arial" pitchFamily="34" charset="0"/>
                    </a:endParaRPr>
                  </a:p>
                </p:txBody>
              </p:sp>
              <p:sp>
                <p:nvSpPr>
                  <p:cNvPr id="77002" name="Rectangle 202"/>
                  <p:cNvSpPr>
                    <a:spLocks noChangeArrowheads="1"/>
                  </p:cNvSpPr>
                  <p:nvPr userDrawn="1"/>
                </p:nvSpPr>
                <p:spPr bwMode="auto">
                  <a:xfrm flipV="1">
                    <a:off x="522" y="2069"/>
                    <a:ext cx="272" cy="274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66CCFF"/>
                      </a:gs>
                      <a:gs pos="50000">
                        <a:srgbClr val="3333FF"/>
                      </a:gs>
                      <a:gs pos="100000">
                        <a:srgbClr val="66CCFF"/>
                      </a:gs>
                    </a:gsLst>
                    <a:lin ang="189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latin typeface="Arial" pitchFamily="34" charset="0"/>
                    </a:endParaRPr>
                  </a:p>
                </p:txBody>
              </p:sp>
              <p:sp>
                <p:nvSpPr>
                  <p:cNvPr id="77003" name="Rectangle 203"/>
                  <p:cNvSpPr>
                    <a:spLocks noChangeArrowheads="1"/>
                  </p:cNvSpPr>
                  <p:nvPr userDrawn="1"/>
                </p:nvSpPr>
                <p:spPr bwMode="auto">
                  <a:xfrm flipV="1">
                    <a:off x="522" y="2343"/>
                    <a:ext cx="272" cy="27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FF0066"/>
                      </a:gs>
                      <a:gs pos="50000">
                        <a:srgbClr val="FF99CC"/>
                      </a:gs>
                      <a:gs pos="100000">
                        <a:srgbClr val="FF0066"/>
                      </a:gs>
                    </a:gsLst>
                    <a:lin ang="27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latin typeface="Arial" pitchFamily="34" charset="0"/>
                    </a:endParaRPr>
                  </a:p>
                </p:txBody>
              </p:sp>
              <p:sp>
                <p:nvSpPr>
                  <p:cNvPr id="77004" name="Rectangle 204"/>
                  <p:cNvSpPr>
                    <a:spLocks noChangeArrowheads="1"/>
                  </p:cNvSpPr>
                  <p:nvPr userDrawn="1"/>
                </p:nvSpPr>
                <p:spPr bwMode="auto">
                  <a:xfrm flipV="1">
                    <a:off x="522" y="2617"/>
                    <a:ext cx="272" cy="27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00FF99"/>
                      </a:gs>
                      <a:gs pos="50000">
                        <a:schemeClr val="hlink"/>
                      </a:gs>
                      <a:gs pos="100000">
                        <a:srgbClr val="00FF99"/>
                      </a:gs>
                    </a:gsLst>
                    <a:lin ang="27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latin typeface="Arial" pitchFamily="34" charset="0"/>
                    </a:endParaRPr>
                  </a:p>
                </p:txBody>
              </p:sp>
            </p:grpSp>
          </p:grpSp>
          <p:grpSp>
            <p:nvGrpSpPr>
              <p:cNvPr id="13339" name="Group 205"/>
              <p:cNvGrpSpPr>
                <a:grpSpLocks/>
              </p:cNvGrpSpPr>
              <p:nvPr userDrawn="1"/>
            </p:nvGrpSpPr>
            <p:grpSpPr bwMode="auto">
              <a:xfrm>
                <a:off x="249" y="1661"/>
                <a:ext cx="318" cy="364"/>
                <a:chOff x="249" y="1116"/>
                <a:chExt cx="318" cy="364"/>
              </a:xfrm>
            </p:grpSpPr>
            <p:grpSp>
              <p:nvGrpSpPr>
                <p:cNvPr id="13340" name="Group 206"/>
                <p:cNvGrpSpPr>
                  <a:grpSpLocks/>
                </p:cNvGrpSpPr>
                <p:nvPr userDrawn="1"/>
              </p:nvGrpSpPr>
              <p:grpSpPr bwMode="auto">
                <a:xfrm rot="5400000" flipH="1">
                  <a:off x="362" y="1276"/>
                  <a:ext cx="91" cy="318"/>
                  <a:chOff x="521" y="1797"/>
                  <a:chExt cx="272" cy="1089"/>
                </a:xfrm>
              </p:grpSpPr>
              <p:sp>
                <p:nvSpPr>
                  <p:cNvPr id="77007" name="Rectangle 207"/>
                  <p:cNvSpPr>
                    <a:spLocks noChangeArrowheads="1"/>
                  </p:cNvSpPr>
                  <p:nvPr userDrawn="1"/>
                </p:nvSpPr>
                <p:spPr bwMode="auto">
                  <a:xfrm flipV="1">
                    <a:off x="522" y="1799"/>
                    <a:ext cx="272" cy="27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FF33CC"/>
                      </a:gs>
                      <a:gs pos="50000">
                        <a:srgbClr val="9900CC"/>
                      </a:gs>
                      <a:gs pos="100000">
                        <a:srgbClr val="FF33CC"/>
                      </a:gs>
                    </a:gsLst>
                    <a:lin ang="27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latin typeface="Arial" pitchFamily="34" charset="0"/>
                    </a:endParaRPr>
                  </a:p>
                </p:txBody>
              </p:sp>
              <p:sp>
                <p:nvSpPr>
                  <p:cNvPr id="77008" name="Rectangle 208"/>
                  <p:cNvSpPr>
                    <a:spLocks noChangeArrowheads="1"/>
                  </p:cNvSpPr>
                  <p:nvPr userDrawn="1"/>
                </p:nvSpPr>
                <p:spPr bwMode="auto">
                  <a:xfrm flipV="1">
                    <a:off x="522" y="2066"/>
                    <a:ext cx="272" cy="274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66CCFF"/>
                      </a:gs>
                      <a:gs pos="50000">
                        <a:srgbClr val="3333FF"/>
                      </a:gs>
                      <a:gs pos="100000">
                        <a:srgbClr val="66CCFF"/>
                      </a:gs>
                    </a:gsLst>
                    <a:lin ang="189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latin typeface="Arial" pitchFamily="34" charset="0"/>
                    </a:endParaRPr>
                  </a:p>
                </p:txBody>
              </p:sp>
              <p:sp>
                <p:nvSpPr>
                  <p:cNvPr id="77009" name="Rectangle 209"/>
                  <p:cNvSpPr>
                    <a:spLocks noChangeArrowheads="1"/>
                  </p:cNvSpPr>
                  <p:nvPr userDrawn="1"/>
                </p:nvSpPr>
                <p:spPr bwMode="auto">
                  <a:xfrm flipV="1">
                    <a:off x="522" y="2343"/>
                    <a:ext cx="272" cy="27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FF0066"/>
                      </a:gs>
                      <a:gs pos="50000">
                        <a:srgbClr val="FF99CC"/>
                      </a:gs>
                      <a:gs pos="100000">
                        <a:srgbClr val="FF0066"/>
                      </a:gs>
                    </a:gsLst>
                    <a:lin ang="27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latin typeface="Arial" pitchFamily="34" charset="0"/>
                    </a:endParaRPr>
                  </a:p>
                </p:txBody>
              </p:sp>
              <p:sp>
                <p:nvSpPr>
                  <p:cNvPr id="77010" name="Rectangle 210"/>
                  <p:cNvSpPr>
                    <a:spLocks noChangeArrowheads="1"/>
                  </p:cNvSpPr>
                  <p:nvPr userDrawn="1"/>
                </p:nvSpPr>
                <p:spPr bwMode="auto">
                  <a:xfrm flipV="1">
                    <a:off x="522" y="2617"/>
                    <a:ext cx="272" cy="27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00FF99"/>
                      </a:gs>
                      <a:gs pos="50000">
                        <a:schemeClr val="hlink"/>
                      </a:gs>
                      <a:gs pos="100000">
                        <a:srgbClr val="00FF99"/>
                      </a:gs>
                    </a:gsLst>
                    <a:lin ang="27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latin typeface="Arial" pitchFamily="34" charset="0"/>
                    </a:endParaRPr>
                  </a:p>
                </p:txBody>
              </p:sp>
            </p:grpSp>
            <p:grpSp>
              <p:nvGrpSpPr>
                <p:cNvPr id="13341" name="Group 211"/>
                <p:cNvGrpSpPr>
                  <a:grpSpLocks/>
                </p:cNvGrpSpPr>
                <p:nvPr userDrawn="1"/>
              </p:nvGrpSpPr>
              <p:grpSpPr bwMode="auto">
                <a:xfrm rot="-5400000">
                  <a:off x="362" y="1003"/>
                  <a:ext cx="91" cy="318"/>
                  <a:chOff x="521" y="1797"/>
                  <a:chExt cx="272" cy="1089"/>
                </a:xfrm>
              </p:grpSpPr>
              <p:sp>
                <p:nvSpPr>
                  <p:cNvPr id="77012" name="Rectangle 212"/>
                  <p:cNvSpPr>
                    <a:spLocks noChangeArrowheads="1"/>
                  </p:cNvSpPr>
                  <p:nvPr userDrawn="1"/>
                </p:nvSpPr>
                <p:spPr bwMode="auto">
                  <a:xfrm flipV="1">
                    <a:off x="522" y="1799"/>
                    <a:ext cx="272" cy="27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FF33CC"/>
                      </a:gs>
                      <a:gs pos="50000">
                        <a:srgbClr val="9900CC"/>
                      </a:gs>
                      <a:gs pos="100000">
                        <a:srgbClr val="FF33CC"/>
                      </a:gs>
                    </a:gsLst>
                    <a:lin ang="27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latin typeface="Arial" pitchFamily="34" charset="0"/>
                    </a:endParaRPr>
                  </a:p>
                </p:txBody>
              </p:sp>
              <p:sp>
                <p:nvSpPr>
                  <p:cNvPr id="77013" name="Rectangle 213"/>
                  <p:cNvSpPr>
                    <a:spLocks noChangeArrowheads="1"/>
                  </p:cNvSpPr>
                  <p:nvPr userDrawn="1"/>
                </p:nvSpPr>
                <p:spPr bwMode="auto">
                  <a:xfrm flipV="1">
                    <a:off x="522" y="2069"/>
                    <a:ext cx="272" cy="274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66CCFF"/>
                      </a:gs>
                      <a:gs pos="50000">
                        <a:srgbClr val="3333FF"/>
                      </a:gs>
                      <a:gs pos="100000">
                        <a:srgbClr val="66CCFF"/>
                      </a:gs>
                    </a:gsLst>
                    <a:lin ang="189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latin typeface="Arial" pitchFamily="34" charset="0"/>
                    </a:endParaRPr>
                  </a:p>
                </p:txBody>
              </p:sp>
              <p:sp>
                <p:nvSpPr>
                  <p:cNvPr id="77014" name="Rectangle 214"/>
                  <p:cNvSpPr>
                    <a:spLocks noChangeArrowheads="1"/>
                  </p:cNvSpPr>
                  <p:nvPr userDrawn="1"/>
                </p:nvSpPr>
                <p:spPr bwMode="auto">
                  <a:xfrm flipV="1">
                    <a:off x="522" y="2343"/>
                    <a:ext cx="272" cy="27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FF0066"/>
                      </a:gs>
                      <a:gs pos="50000">
                        <a:srgbClr val="FF99CC"/>
                      </a:gs>
                      <a:gs pos="100000">
                        <a:srgbClr val="FF0066"/>
                      </a:gs>
                    </a:gsLst>
                    <a:lin ang="27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latin typeface="Arial" pitchFamily="34" charset="0"/>
                    </a:endParaRPr>
                  </a:p>
                </p:txBody>
              </p:sp>
              <p:sp>
                <p:nvSpPr>
                  <p:cNvPr id="77015" name="Rectangle 215"/>
                  <p:cNvSpPr>
                    <a:spLocks noChangeArrowheads="1"/>
                  </p:cNvSpPr>
                  <p:nvPr userDrawn="1"/>
                </p:nvSpPr>
                <p:spPr bwMode="auto">
                  <a:xfrm flipV="1">
                    <a:off x="522" y="2617"/>
                    <a:ext cx="272" cy="27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00FF99"/>
                      </a:gs>
                      <a:gs pos="50000">
                        <a:schemeClr val="hlink"/>
                      </a:gs>
                      <a:gs pos="100000">
                        <a:srgbClr val="00FF99"/>
                      </a:gs>
                    </a:gsLst>
                    <a:lin ang="27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latin typeface="Arial" pitchFamily="34" charset="0"/>
                    </a:endParaRPr>
                  </a:p>
                </p:txBody>
              </p:sp>
            </p:grpSp>
          </p:grpSp>
        </p:grpSp>
        <p:grpSp>
          <p:nvGrpSpPr>
            <p:cNvPr id="13342" name="Group 216"/>
            <p:cNvGrpSpPr>
              <a:grpSpLocks/>
            </p:cNvGrpSpPr>
            <p:nvPr userDrawn="1"/>
          </p:nvGrpSpPr>
          <p:grpSpPr bwMode="auto">
            <a:xfrm>
              <a:off x="249" y="2205"/>
              <a:ext cx="318" cy="364"/>
              <a:chOff x="249" y="1116"/>
              <a:chExt cx="318" cy="364"/>
            </a:xfrm>
          </p:grpSpPr>
          <p:grpSp>
            <p:nvGrpSpPr>
              <p:cNvPr id="13343" name="Group 217"/>
              <p:cNvGrpSpPr>
                <a:grpSpLocks/>
              </p:cNvGrpSpPr>
              <p:nvPr userDrawn="1"/>
            </p:nvGrpSpPr>
            <p:grpSpPr bwMode="auto">
              <a:xfrm rot="5400000" flipH="1">
                <a:off x="362" y="1276"/>
                <a:ext cx="91" cy="318"/>
                <a:chOff x="521" y="1797"/>
                <a:chExt cx="272" cy="1089"/>
              </a:xfrm>
            </p:grpSpPr>
            <p:sp>
              <p:nvSpPr>
                <p:cNvPr id="77018" name="Rectangle 218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2" y="1799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7019" name="Rectangle 21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2" y="2066"/>
                  <a:ext cx="272" cy="274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7020" name="Rectangle 22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2" y="2343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7021" name="Rectangle 22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2" y="261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13376" name="Group 222"/>
              <p:cNvGrpSpPr>
                <a:grpSpLocks/>
              </p:cNvGrpSpPr>
              <p:nvPr userDrawn="1"/>
            </p:nvGrpSpPr>
            <p:grpSpPr bwMode="auto">
              <a:xfrm rot="-5400000">
                <a:off x="362" y="1003"/>
                <a:ext cx="91" cy="318"/>
                <a:chOff x="521" y="1797"/>
                <a:chExt cx="272" cy="1089"/>
              </a:xfrm>
            </p:grpSpPr>
            <p:sp>
              <p:nvSpPr>
                <p:cNvPr id="77023" name="Rectangle 223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2" y="1799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7024" name="Rectangle 22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2" y="2069"/>
                  <a:ext cx="272" cy="274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7025" name="Rectangle 22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2" y="2343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7026" name="Rectangle 226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2" y="261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</p:grpSp>
        <p:grpSp>
          <p:nvGrpSpPr>
            <p:cNvPr id="13377" name="Group 227"/>
            <p:cNvGrpSpPr>
              <a:grpSpLocks/>
            </p:cNvGrpSpPr>
            <p:nvPr userDrawn="1"/>
          </p:nvGrpSpPr>
          <p:grpSpPr bwMode="auto">
            <a:xfrm>
              <a:off x="249" y="2750"/>
              <a:ext cx="318" cy="364"/>
              <a:chOff x="249" y="1116"/>
              <a:chExt cx="318" cy="364"/>
            </a:xfrm>
          </p:grpSpPr>
          <p:grpSp>
            <p:nvGrpSpPr>
              <p:cNvPr id="13378" name="Group 228"/>
              <p:cNvGrpSpPr>
                <a:grpSpLocks/>
              </p:cNvGrpSpPr>
              <p:nvPr userDrawn="1"/>
            </p:nvGrpSpPr>
            <p:grpSpPr bwMode="auto">
              <a:xfrm rot="5400000" flipH="1">
                <a:off x="362" y="1276"/>
                <a:ext cx="91" cy="318"/>
                <a:chOff x="521" y="1797"/>
                <a:chExt cx="272" cy="1089"/>
              </a:xfrm>
            </p:grpSpPr>
            <p:sp>
              <p:nvSpPr>
                <p:cNvPr id="77029" name="Rectangle 22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2" y="1799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7030" name="Rectangle 23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2" y="2066"/>
                  <a:ext cx="272" cy="274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7031" name="Rectangle 23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2" y="2343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7032" name="Rectangle 232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2" y="261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13379" name="Group 233"/>
              <p:cNvGrpSpPr>
                <a:grpSpLocks/>
              </p:cNvGrpSpPr>
              <p:nvPr userDrawn="1"/>
            </p:nvGrpSpPr>
            <p:grpSpPr bwMode="auto">
              <a:xfrm rot="-5400000">
                <a:off x="362" y="1003"/>
                <a:ext cx="91" cy="318"/>
                <a:chOff x="521" y="1797"/>
                <a:chExt cx="272" cy="1089"/>
              </a:xfrm>
            </p:grpSpPr>
            <p:sp>
              <p:nvSpPr>
                <p:cNvPr id="77034" name="Rectangle 23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2" y="1799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7035" name="Rectangle 23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2" y="2069"/>
                  <a:ext cx="272" cy="274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7036" name="Rectangle 236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2" y="2343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7037" name="Rectangle 237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2" y="261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</p:grpSp>
        <p:grpSp>
          <p:nvGrpSpPr>
            <p:cNvPr id="13380" name="Group 238"/>
            <p:cNvGrpSpPr>
              <a:grpSpLocks/>
            </p:cNvGrpSpPr>
            <p:nvPr userDrawn="1"/>
          </p:nvGrpSpPr>
          <p:grpSpPr bwMode="auto">
            <a:xfrm>
              <a:off x="249" y="3339"/>
              <a:ext cx="318" cy="364"/>
              <a:chOff x="249" y="1116"/>
              <a:chExt cx="318" cy="364"/>
            </a:xfrm>
          </p:grpSpPr>
          <p:grpSp>
            <p:nvGrpSpPr>
              <p:cNvPr id="13381" name="Group 239"/>
              <p:cNvGrpSpPr>
                <a:grpSpLocks/>
              </p:cNvGrpSpPr>
              <p:nvPr userDrawn="1"/>
            </p:nvGrpSpPr>
            <p:grpSpPr bwMode="auto">
              <a:xfrm rot="5400000" flipH="1">
                <a:off x="362" y="1276"/>
                <a:ext cx="91" cy="318"/>
                <a:chOff x="521" y="1797"/>
                <a:chExt cx="272" cy="1089"/>
              </a:xfrm>
            </p:grpSpPr>
            <p:sp>
              <p:nvSpPr>
                <p:cNvPr id="77040" name="Rectangle 24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2" y="1799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7041" name="Rectangle 24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2" y="2066"/>
                  <a:ext cx="272" cy="274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7042" name="Rectangle 242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2" y="2343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7043" name="Rectangle 243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2" y="261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13382" name="Group 244"/>
              <p:cNvGrpSpPr>
                <a:grpSpLocks/>
              </p:cNvGrpSpPr>
              <p:nvPr userDrawn="1"/>
            </p:nvGrpSpPr>
            <p:grpSpPr bwMode="auto">
              <a:xfrm rot="-5400000">
                <a:off x="362" y="1003"/>
                <a:ext cx="91" cy="318"/>
                <a:chOff x="521" y="1797"/>
                <a:chExt cx="272" cy="1089"/>
              </a:xfrm>
            </p:grpSpPr>
            <p:sp>
              <p:nvSpPr>
                <p:cNvPr id="77045" name="Rectangle 24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2" y="1799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7046" name="Rectangle 246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2" y="2069"/>
                  <a:ext cx="272" cy="274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7047" name="Rectangle 247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2" y="2343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7048" name="Rectangle 248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2" y="261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33C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33CC"/>
          </a:solidFill>
          <a:latin typeface="Comic Sans MS" pitchFamily="66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33CC"/>
          </a:solidFill>
          <a:latin typeface="Comic Sans MS" pitchFamily="66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33CC"/>
          </a:solidFill>
          <a:latin typeface="Comic Sans MS" pitchFamily="66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33CC"/>
          </a:solidFill>
          <a:latin typeface="Comic Sans MS" pitchFamily="66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33CC"/>
          </a:solidFill>
          <a:latin typeface="Comic Sans MS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33CC"/>
          </a:solidFill>
          <a:latin typeface="Comic Sans MS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33CC"/>
          </a:solidFill>
          <a:latin typeface="Comic Sans MS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33CC"/>
          </a:solidFill>
          <a:latin typeface="Comic Sans MS" pitchFamily="66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 b="1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 b="1">
          <a:solidFill>
            <a:srgbClr val="000099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b="1">
          <a:solidFill>
            <a:srgbClr val="000099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rgbClr val="000099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0099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0099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0099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0099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0099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ABFFFF"/>
              </a:gs>
              <a:gs pos="100000">
                <a:srgbClr val="ABFFFF">
                  <a:gamma/>
                  <a:tint val="34510"/>
                  <a:invGamma/>
                  <a:alpha val="20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090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 smtClean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09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 smtClean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090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smtClean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00E4E73A-E52A-418F-832F-3CF01998D1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FF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FF"/>
          </a:solidFill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FF"/>
          </a:solidFill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FF"/>
          </a:solidFill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FF"/>
          </a:solidFill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FF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FF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FF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FF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000099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000099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0099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99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99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99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99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99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CCECFF"/>
            </a:gs>
            <a:gs pos="100000">
              <a:srgbClr val="41969D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771775" y="620713"/>
            <a:ext cx="59150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051050" y="2565400"/>
            <a:ext cx="6635750" cy="356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85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71550" y="6237288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 smtClean="0">
                <a:solidFill>
                  <a:srgbClr val="006A68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85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35375" y="6237288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 smtClean="0">
                <a:solidFill>
                  <a:srgbClr val="006A68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85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5825" y="6245225"/>
            <a:ext cx="14509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smtClean="0">
                <a:solidFill>
                  <a:srgbClr val="006A68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3A57AF5D-E29C-4AB8-ACA9-6D97E26761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8551" name="Rectangle 7" descr="Водяные капли"/>
          <p:cNvSpPr>
            <a:spLocks noChangeArrowheads="1"/>
          </p:cNvSpPr>
          <p:nvPr/>
        </p:nvSpPr>
        <p:spPr bwMode="auto">
          <a:xfrm>
            <a:off x="0" y="0"/>
            <a:ext cx="971550" cy="6858000"/>
          </a:xfrm>
          <a:prstGeom prst="rect">
            <a:avLst/>
          </a:prstGeom>
          <a:blipFill dpi="0" rotWithShape="1">
            <a:blip r:embed="rId1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pic>
        <p:nvPicPr>
          <p:cNvPr id="15368" name="Picture 8" descr="Заебало желтое чмо"/>
          <p:cNvPicPr>
            <a:picLocks noChangeAspect="1" noChangeArrowheads="1" noCrop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79388" y="260350"/>
            <a:ext cx="1939925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99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99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99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99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99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99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99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99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99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006A68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006A68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006A68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6A68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6A68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6A68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6A68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6A68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6A68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1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469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469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 smtClean="0">
                <a:solidFill>
                  <a:srgbClr val="FFFFB3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469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 smtClean="0">
                <a:solidFill>
                  <a:srgbClr val="FFFFB3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469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smtClean="0">
                <a:solidFill>
                  <a:srgbClr val="FFFFB3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A457D2BA-C037-4910-AD70-B54BE5F4BC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16392" name="Picture 8" descr="Ins09"/>
          <p:cNvPicPr>
            <a:picLocks noChangeAspect="1" noChangeArrowheads="1" noCrop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549275"/>
            <a:ext cx="16192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B3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B3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B3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B3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B3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B3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B3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B3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B3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66FFFF"/>
            </a:gs>
            <a:gs pos="100000">
              <a:srgbClr val="00004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23850" y="274638"/>
            <a:ext cx="70564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1600200"/>
            <a:ext cx="864076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98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2385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 smtClean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981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32138" y="638175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 smtClean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981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04025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smtClean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EE83A4A4-7856-4562-875D-F0BA15A331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17415" name="Picture 7" descr="плакат-экология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740650" y="188913"/>
            <a:ext cx="1204913" cy="151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00FF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00FF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00FF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00FF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00FF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00FF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00FF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00FF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00FF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accent1"/>
            </a:gs>
            <a:gs pos="100000">
              <a:schemeClr val="hlink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36ob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187450" y="549275"/>
            <a:ext cx="7956550" cy="585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595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619250" y="404813"/>
            <a:ext cx="70675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19250" y="2708275"/>
            <a:ext cx="7078663" cy="359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2595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58888" y="6453188"/>
            <a:ext cx="1846262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 smtClean="0">
                <a:solidFill>
                  <a:srgbClr val="004A48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595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63938" y="6453188"/>
            <a:ext cx="2895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 smtClean="0">
                <a:solidFill>
                  <a:srgbClr val="004A48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595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53188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smtClean="0">
                <a:solidFill>
                  <a:srgbClr val="004A48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19B0DF3F-46F8-49AB-B2C2-CC74E40416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25960" name="Rectangle 8" descr="Водяные капли"/>
          <p:cNvSpPr>
            <a:spLocks noChangeArrowheads="1"/>
          </p:cNvSpPr>
          <p:nvPr/>
        </p:nvSpPr>
        <p:spPr bwMode="auto">
          <a:xfrm>
            <a:off x="0" y="0"/>
            <a:ext cx="1187450" cy="6858000"/>
          </a:xfrm>
          <a:prstGeom prst="rect">
            <a:avLst/>
          </a:prstGeom>
          <a:blipFill dpi="0" rotWithShape="1">
            <a:blip r:embed="rId14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99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99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99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99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99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99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99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99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99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FFFF9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FFFF99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FFFF99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FFFF99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FFFF99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FFFF99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FFFF99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FFFF99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FFFF99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(455)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1044575" y="-98425"/>
            <a:ext cx="10440988" cy="712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9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404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3284538"/>
            <a:ext cx="8229600" cy="284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29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 smtClean="0">
                <a:solidFill>
                  <a:srgbClr val="000064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9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 smtClean="0">
                <a:solidFill>
                  <a:srgbClr val="000064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9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smtClean="0">
                <a:solidFill>
                  <a:srgbClr val="000064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6D4D1217-400D-430C-859B-6C6C6ED66F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FFFF99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FFFF99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FFFF99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FFFF99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FFFF99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FFFF99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FFFF99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FFFF99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FFFF99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FFFFC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FFFFCC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FFFFCC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FFFFCC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FFFFCC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FFFFCC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FFFFCC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FFFFCC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FFFFCC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66FF99"/>
            </a:gs>
            <a:gs pos="100000">
              <a:srgbClr val="FFFF99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19250" y="274638"/>
            <a:ext cx="70675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19250" y="1600200"/>
            <a:ext cx="706755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61925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 smtClean="0">
                <a:solidFill>
                  <a:srgbClr val="006020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08400" y="638175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 smtClean="0">
                <a:solidFill>
                  <a:srgbClr val="006020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59563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smtClean="0">
                <a:solidFill>
                  <a:srgbClr val="006020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316EDDDC-2441-4366-8D81-0DD7601BFE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 rot="-5400000">
            <a:off x="-2304256" y="2888456"/>
            <a:ext cx="6191250" cy="1081088"/>
            <a:chOff x="-46" y="2291"/>
            <a:chExt cx="3663" cy="590"/>
          </a:xfrm>
        </p:grpSpPr>
        <p:pic>
          <p:nvPicPr>
            <p:cNvPr id="2056" name="Picture 8" descr="i?id=5469374&amp;tov=3"/>
            <p:cNvPicPr>
              <a:picLocks noChangeAspect="1" noChangeArrowheads="1"/>
            </p:cNvPicPr>
            <p:nvPr userDrawn="1"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-46" y="2291"/>
              <a:ext cx="648" cy="5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7" name="Picture 9" descr="i?id=5469374&amp;tov=3"/>
            <p:cNvPicPr>
              <a:picLocks noChangeAspect="1" noChangeArrowheads="1"/>
            </p:cNvPicPr>
            <p:nvPr userDrawn="1"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708" y="2291"/>
              <a:ext cx="648" cy="5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8" name="Picture 10" descr="i?id=5469374&amp;tov=3"/>
            <p:cNvPicPr>
              <a:picLocks noChangeAspect="1" noChangeArrowheads="1"/>
            </p:cNvPicPr>
            <p:nvPr userDrawn="1"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1462" y="2291"/>
              <a:ext cx="648" cy="5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9" name="Picture 11" descr="i?id=5469374&amp;tov=3"/>
            <p:cNvPicPr>
              <a:picLocks noChangeAspect="1" noChangeArrowheads="1"/>
            </p:cNvPicPr>
            <p:nvPr userDrawn="1"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2215" y="2291"/>
              <a:ext cx="648" cy="5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60" name="Picture 12" descr="i?id=5469374&amp;tov=3"/>
            <p:cNvPicPr>
              <a:picLocks noChangeAspect="1" noChangeArrowheads="1"/>
            </p:cNvPicPr>
            <p:nvPr userDrawn="1"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2969" y="2291"/>
              <a:ext cx="648" cy="5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00602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006020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006020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602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602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602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602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602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602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99FFCC"/>
            </a:gs>
            <a:gs pos="100000">
              <a:srgbClr val="FFFF99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16013" y="274638"/>
            <a:ext cx="7570787" cy="1143000"/>
          </a:xfrm>
          <a:prstGeom prst="rect">
            <a:avLst/>
          </a:prstGeom>
          <a:gradFill rotWithShape="1">
            <a:gsLst>
              <a:gs pos="0">
                <a:srgbClr val="FFFF99"/>
              </a:gs>
              <a:gs pos="100000">
                <a:srgbClr val="99FFCC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16013" y="1773238"/>
            <a:ext cx="7570787" cy="435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42988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 smtClean="0">
                <a:solidFill>
                  <a:srgbClr val="00582C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19475" y="638175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 smtClean="0">
                <a:solidFill>
                  <a:srgbClr val="00582C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8125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smtClean="0">
                <a:solidFill>
                  <a:srgbClr val="00582C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D6DB01E6-1A46-402B-B0B6-DE058616CA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250825" y="188913"/>
            <a:ext cx="598488" cy="6453187"/>
            <a:chOff x="249" y="119"/>
            <a:chExt cx="377" cy="4065"/>
          </a:xfrm>
        </p:grpSpPr>
        <p:grpSp>
          <p:nvGrpSpPr>
            <p:cNvPr id="3" name="Group 8"/>
            <p:cNvGrpSpPr>
              <a:grpSpLocks/>
            </p:cNvGrpSpPr>
            <p:nvPr userDrawn="1"/>
          </p:nvGrpSpPr>
          <p:grpSpPr bwMode="auto">
            <a:xfrm rot="-5400000">
              <a:off x="-552" y="3006"/>
              <a:ext cx="1979" cy="377"/>
              <a:chOff x="2290" y="754"/>
              <a:chExt cx="3026" cy="576"/>
            </a:xfrm>
          </p:grpSpPr>
          <p:grpSp>
            <p:nvGrpSpPr>
              <p:cNvPr id="4" name="Group 9"/>
              <p:cNvGrpSpPr>
                <a:grpSpLocks/>
              </p:cNvGrpSpPr>
              <p:nvPr userDrawn="1"/>
            </p:nvGrpSpPr>
            <p:grpSpPr bwMode="auto">
              <a:xfrm>
                <a:off x="2290" y="754"/>
                <a:ext cx="576" cy="576"/>
                <a:chOff x="1655" y="845"/>
                <a:chExt cx="576" cy="576"/>
              </a:xfrm>
            </p:grpSpPr>
            <p:sp>
              <p:nvSpPr>
                <p:cNvPr id="32778" name="Rectangle 10"/>
                <p:cNvSpPr>
                  <a:spLocks noChangeArrowheads="1"/>
                </p:cNvSpPr>
                <p:nvPr userDrawn="1"/>
              </p:nvSpPr>
              <p:spPr bwMode="auto">
                <a:xfrm>
                  <a:off x="1655" y="845"/>
                  <a:ext cx="576" cy="576"/>
                </a:xfrm>
                <a:prstGeom prst="rect">
                  <a:avLst/>
                </a:prstGeom>
                <a:gradFill rotWithShape="1">
                  <a:gsLst>
                    <a:gs pos="0">
                      <a:srgbClr val="FFFF99"/>
                    </a:gs>
                    <a:gs pos="100000">
                      <a:srgbClr val="99FFCC"/>
                    </a:gs>
                  </a:gsLst>
                  <a:path path="shape">
                    <a:fillToRect l="50000" t="50000" r="50000" b="50000"/>
                  </a:path>
                </a:gradFill>
                <a:ln w="57150">
                  <a:solidFill>
                    <a:srgbClr val="47FFA3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pic>
              <p:nvPicPr>
                <p:cNvPr id="3105" name="Picture 11" descr="0fcab685a814dd1e261230cf277d0033"/>
                <p:cNvPicPr>
                  <a:picLocks noChangeAspect="1" noChangeArrowheads="1" noCrop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1746" y="935"/>
                  <a:ext cx="420" cy="4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5" name="Group 12"/>
              <p:cNvGrpSpPr>
                <a:grpSpLocks/>
              </p:cNvGrpSpPr>
              <p:nvPr userDrawn="1"/>
            </p:nvGrpSpPr>
            <p:grpSpPr bwMode="auto">
              <a:xfrm>
                <a:off x="3107" y="754"/>
                <a:ext cx="576" cy="576"/>
                <a:chOff x="2880" y="799"/>
                <a:chExt cx="576" cy="576"/>
              </a:xfrm>
            </p:grpSpPr>
            <p:sp>
              <p:nvSpPr>
                <p:cNvPr id="32781" name="Rectangle 13"/>
                <p:cNvSpPr>
                  <a:spLocks noChangeArrowheads="1"/>
                </p:cNvSpPr>
                <p:nvPr userDrawn="1"/>
              </p:nvSpPr>
              <p:spPr bwMode="auto">
                <a:xfrm>
                  <a:off x="2880" y="799"/>
                  <a:ext cx="576" cy="576"/>
                </a:xfrm>
                <a:prstGeom prst="rect">
                  <a:avLst/>
                </a:prstGeom>
                <a:gradFill rotWithShape="1">
                  <a:gsLst>
                    <a:gs pos="0">
                      <a:srgbClr val="99FFCC"/>
                    </a:gs>
                    <a:gs pos="100000">
                      <a:srgbClr val="FFFF99"/>
                    </a:gs>
                  </a:gsLst>
                  <a:path path="shape">
                    <a:fillToRect l="50000" t="50000" r="50000" b="50000"/>
                  </a:path>
                </a:gradFill>
                <a:ln w="57150">
                  <a:solidFill>
                    <a:srgbClr val="FFFF57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pic>
              <p:nvPicPr>
                <p:cNvPr id="3103" name="Picture 14" descr="0fcab685a814dd1e261230cf277d0033"/>
                <p:cNvPicPr>
                  <a:picLocks noChangeAspect="1" noChangeArrowheads="1" noCrop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2971" y="890"/>
                  <a:ext cx="420" cy="4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6" name="Group 15"/>
              <p:cNvGrpSpPr>
                <a:grpSpLocks/>
              </p:cNvGrpSpPr>
              <p:nvPr userDrawn="1"/>
            </p:nvGrpSpPr>
            <p:grpSpPr bwMode="auto">
              <a:xfrm>
                <a:off x="3923" y="754"/>
                <a:ext cx="576" cy="576"/>
                <a:chOff x="3923" y="754"/>
                <a:chExt cx="576" cy="576"/>
              </a:xfrm>
            </p:grpSpPr>
            <p:sp>
              <p:nvSpPr>
                <p:cNvPr id="32784" name="Rectangle 16"/>
                <p:cNvSpPr>
                  <a:spLocks noChangeArrowheads="1"/>
                </p:cNvSpPr>
                <p:nvPr userDrawn="1"/>
              </p:nvSpPr>
              <p:spPr bwMode="auto">
                <a:xfrm>
                  <a:off x="3923" y="754"/>
                  <a:ext cx="576" cy="576"/>
                </a:xfrm>
                <a:prstGeom prst="rect">
                  <a:avLst/>
                </a:prstGeom>
                <a:gradFill rotWithShape="1">
                  <a:gsLst>
                    <a:gs pos="0">
                      <a:srgbClr val="FFFF99"/>
                    </a:gs>
                    <a:gs pos="100000">
                      <a:srgbClr val="FFDF9F"/>
                    </a:gs>
                  </a:gsLst>
                  <a:path path="shape">
                    <a:fillToRect l="50000" t="50000" r="50000" b="50000"/>
                  </a:path>
                </a:gradFill>
                <a:ln w="57150">
                  <a:solidFill>
                    <a:srgbClr val="FFCC66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pic>
              <p:nvPicPr>
                <p:cNvPr id="3101" name="Picture 17" descr="0fcab685a814dd1e261230cf277d0033"/>
                <p:cNvPicPr>
                  <a:picLocks noChangeAspect="1" noChangeArrowheads="1" noCrop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4014" y="845"/>
                  <a:ext cx="420" cy="4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7" name="Group 18"/>
              <p:cNvGrpSpPr>
                <a:grpSpLocks/>
              </p:cNvGrpSpPr>
              <p:nvPr userDrawn="1"/>
            </p:nvGrpSpPr>
            <p:grpSpPr bwMode="auto">
              <a:xfrm>
                <a:off x="4740" y="754"/>
                <a:ext cx="576" cy="576"/>
                <a:chOff x="4785" y="754"/>
                <a:chExt cx="576" cy="576"/>
              </a:xfrm>
            </p:grpSpPr>
            <p:sp>
              <p:nvSpPr>
                <p:cNvPr id="32787" name="Rectangle 19"/>
                <p:cNvSpPr>
                  <a:spLocks noChangeArrowheads="1"/>
                </p:cNvSpPr>
                <p:nvPr userDrawn="1"/>
              </p:nvSpPr>
              <p:spPr bwMode="auto">
                <a:xfrm>
                  <a:off x="4785" y="754"/>
                  <a:ext cx="576" cy="576"/>
                </a:xfrm>
                <a:prstGeom prst="rect">
                  <a:avLst/>
                </a:prstGeom>
                <a:gradFill rotWithShape="1">
                  <a:gsLst>
                    <a:gs pos="0">
                      <a:srgbClr val="FFFF99"/>
                    </a:gs>
                    <a:gs pos="100000">
                      <a:srgbClr val="FF896D"/>
                    </a:gs>
                  </a:gsLst>
                  <a:path path="shape">
                    <a:fillToRect l="50000" t="50000" r="50000" b="50000"/>
                  </a:path>
                </a:gradFill>
                <a:ln w="57150">
                  <a:solidFill>
                    <a:srgbClr val="FF330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pic>
              <p:nvPicPr>
                <p:cNvPr id="3099" name="Picture 20" descr="0fcab685a814dd1e261230cf277d0033"/>
                <p:cNvPicPr>
                  <a:picLocks noChangeAspect="1" noChangeArrowheads="1" noCrop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4876" y="845"/>
                  <a:ext cx="420" cy="4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grpSp>
          <p:nvGrpSpPr>
            <p:cNvPr id="8" name="Group 21"/>
            <p:cNvGrpSpPr>
              <a:grpSpLocks/>
            </p:cNvGrpSpPr>
            <p:nvPr userDrawn="1"/>
          </p:nvGrpSpPr>
          <p:grpSpPr bwMode="auto">
            <a:xfrm rot="-5400000">
              <a:off x="-552" y="920"/>
              <a:ext cx="1979" cy="377"/>
              <a:chOff x="2290" y="754"/>
              <a:chExt cx="3026" cy="576"/>
            </a:xfrm>
          </p:grpSpPr>
          <p:grpSp>
            <p:nvGrpSpPr>
              <p:cNvPr id="9" name="Group 22"/>
              <p:cNvGrpSpPr>
                <a:grpSpLocks/>
              </p:cNvGrpSpPr>
              <p:nvPr userDrawn="1"/>
            </p:nvGrpSpPr>
            <p:grpSpPr bwMode="auto">
              <a:xfrm>
                <a:off x="2290" y="754"/>
                <a:ext cx="576" cy="576"/>
                <a:chOff x="1655" y="845"/>
                <a:chExt cx="576" cy="576"/>
              </a:xfrm>
            </p:grpSpPr>
            <p:sp>
              <p:nvSpPr>
                <p:cNvPr id="32791" name="Rectangle 23"/>
                <p:cNvSpPr>
                  <a:spLocks noChangeArrowheads="1"/>
                </p:cNvSpPr>
                <p:nvPr userDrawn="1"/>
              </p:nvSpPr>
              <p:spPr bwMode="auto">
                <a:xfrm>
                  <a:off x="1655" y="845"/>
                  <a:ext cx="576" cy="576"/>
                </a:xfrm>
                <a:prstGeom prst="rect">
                  <a:avLst/>
                </a:prstGeom>
                <a:gradFill rotWithShape="1">
                  <a:gsLst>
                    <a:gs pos="0">
                      <a:srgbClr val="FFFF99"/>
                    </a:gs>
                    <a:gs pos="100000">
                      <a:srgbClr val="99FFCC"/>
                    </a:gs>
                  </a:gsLst>
                  <a:path path="shape">
                    <a:fillToRect l="50000" t="50000" r="50000" b="50000"/>
                  </a:path>
                </a:gradFill>
                <a:ln w="57150">
                  <a:solidFill>
                    <a:srgbClr val="47FFA3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pic>
              <p:nvPicPr>
                <p:cNvPr id="3093" name="Picture 24" descr="0fcab685a814dd1e261230cf277d0033"/>
                <p:cNvPicPr>
                  <a:picLocks noChangeAspect="1" noChangeArrowheads="1" noCrop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1746" y="935"/>
                  <a:ext cx="420" cy="4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10" name="Group 25"/>
              <p:cNvGrpSpPr>
                <a:grpSpLocks/>
              </p:cNvGrpSpPr>
              <p:nvPr userDrawn="1"/>
            </p:nvGrpSpPr>
            <p:grpSpPr bwMode="auto">
              <a:xfrm>
                <a:off x="3107" y="754"/>
                <a:ext cx="576" cy="576"/>
                <a:chOff x="2880" y="799"/>
                <a:chExt cx="576" cy="576"/>
              </a:xfrm>
            </p:grpSpPr>
            <p:sp>
              <p:nvSpPr>
                <p:cNvPr id="32794" name="Rectangle 26"/>
                <p:cNvSpPr>
                  <a:spLocks noChangeArrowheads="1"/>
                </p:cNvSpPr>
                <p:nvPr userDrawn="1"/>
              </p:nvSpPr>
              <p:spPr bwMode="auto">
                <a:xfrm>
                  <a:off x="2880" y="799"/>
                  <a:ext cx="576" cy="576"/>
                </a:xfrm>
                <a:prstGeom prst="rect">
                  <a:avLst/>
                </a:prstGeom>
                <a:gradFill rotWithShape="1">
                  <a:gsLst>
                    <a:gs pos="0">
                      <a:srgbClr val="99FFCC"/>
                    </a:gs>
                    <a:gs pos="100000">
                      <a:srgbClr val="FFFF99"/>
                    </a:gs>
                  </a:gsLst>
                  <a:path path="shape">
                    <a:fillToRect l="50000" t="50000" r="50000" b="50000"/>
                  </a:path>
                </a:gradFill>
                <a:ln w="57150">
                  <a:solidFill>
                    <a:srgbClr val="FFFF57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pic>
              <p:nvPicPr>
                <p:cNvPr id="3091" name="Picture 27" descr="0fcab685a814dd1e261230cf277d0033"/>
                <p:cNvPicPr>
                  <a:picLocks noChangeAspect="1" noChangeArrowheads="1" noCrop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2971" y="890"/>
                  <a:ext cx="420" cy="4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11" name="Group 28"/>
              <p:cNvGrpSpPr>
                <a:grpSpLocks/>
              </p:cNvGrpSpPr>
              <p:nvPr userDrawn="1"/>
            </p:nvGrpSpPr>
            <p:grpSpPr bwMode="auto">
              <a:xfrm>
                <a:off x="3923" y="754"/>
                <a:ext cx="576" cy="576"/>
                <a:chOff x="3923" y="754"/>
                <a:chExt cx="576" cy="576"/>
              </a:xfrm>
            </p:grpSpPr>
            <p:sp>
              <p:nvSpPr>
                <p:cNvPr id="32797" name="Rectangle 29"/>
                <p:cNvSpPr>
                  <a:spLocks noChangeArrowheads="1"/>
                </p:cNvSpPr>
                <p:nvPr userDrawn="1"/>
              </p:nvSpPr>
              <p:spPr bwMode="auto">
                <a:xfrm>
                  <a:off x="3923" y="754"/>
                  <a:ext cx="576" cy="576"/>
                </a:xfrm>
                <a:prstGeom prst="rect">
                  <a:avLst/>
                </a:prstGeom>
                <a:gradFill rotWithShape="1">
                  <a:gsLst>
                    <a:gs pos="0">
                      <a:srgbClr val="FFFF99"/>
                    </a:gs>
                    <a:gs pos="100000">
                      <a:srgbClr val="FFDF9F"/>
                    </a:gs>
                  </a:gsLst>
                  <a:path path="shape">
                    <a:fillToRect l="50000" t="50000" r="50000" b="50000"/>
                  </a:path>
                </a:gradFill>
                <a:ln w="57150">
                  <a:solidFill>
                    <a:srgbClr val="FFCC66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pic>
              <p:nvPicPr>
                <p:cNvPr id="3089" name="Picture 30" descr="0fcab685a814dd1e261230cf277d0033"/>
                <p:cNvPicPr>
                  <a:picLocks noChangeAspect="1" noChangeArrowheads="1" noCrop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4014" y="845"/>
                  <a:ext cx="420" cy="4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12" name="Group 31"/>
              <p:cNvGrpSpPr>
                <a:grpSpLocks/>
              </p:cNvGrpSpPr>
              <p:nvPr userDrawn="1"/>
            </p:nvGrpSpPr>
            <p:grpSpPr bwMode="auto">
              <a:xfrm>
                <a:off x="4740" y="754"/>
                <a:ext cx="576" cy="576"/>
                <a:chOff x="4785" y="754"/>
                <a:chExt cx="576" cy="576"/>
              </a:xfrm>
            </p:grpSpPr>
            <p:sp>
              <p:nvSpPr>
                <p:cNvPr id="32800" name="Rectangle 32"/>
                <p:cNvSpPr>
                  <a:spLocks noChangeArrowheads="1"/>
                </p:cNvSpPr>
                <p:nvPr userDrawn="1"/>
              </p:nvSpPr>
              <p:spPr bwMode="auto">
                <a:xfrm>
                  <a:off x="4785" y="754"/>
                  <a:ext cx="576" cy="576"/>
                </a:xfrm>
                <a:prstGeom prst="rect">
                  <a:avLst/>
                </a:prstGeom>
                <a:gradFill rotWithShape="1">
                  <a:gsLst>
                    <a:gs pos="0">
                      <a:srgbClr val="FFFF99"/>
                    </a:gs>
                    <a:gs pos="100000">
                      <a:srgbClr val="FF896D"/>
                    </a:gs>
                  </a:gsLst>
                  <a:path path="shape">
                    <a:fillToRect l="50000" t="50000" r="50000" b="50000"/>
                  </a:path>
                </a:gradFill>
                <a:ln w="57150">
                  <a:solidFill>
                    <a:srgbClr val="FF330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pic>
              <p:nvPicPr>
                <p:cNvPr id="3087" name="Picture 33" descr="0fcab685a814dd1e261230cf277d0033"/>
                <p:cNvPicPr>
                  <a:picLocks noChangeAspect="1" noChangeArrowheads="1" noCrop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4876" y="845"/>
                  <a:ext cx="420" cy="4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5353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5353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5353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5353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5353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5353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5353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5353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5353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00582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582C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b="1">
          <a:solidFill>
            <a:srgbClr val="00582C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rgbClr val="00582C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582C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582C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582C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582C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582C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91C400"/>
            </a:gs>
            <a:gs pos="100000">
              <a:srgbClr val="FFFF6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179388" y="188913"/>
            <a:ext cx="7129462" cy="1130300"/>
          </a:xfrm>
          <a:prstGeom prst="rect">
            <a:avLst/>
          </a:prstGeom>
          <a:gradFill rotWithShape="1">
            <a:gsLst>
              <a:gs pos="0">
                <a:srgbClr val="8BBC00"/>
              </a:gs>
              <a:gs pos="100000">
                <a:srgbClr val="FFFF66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50825" y="274638"/>
            <a:ext cx="6985000" cy="99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686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 smtClean="0">
                <a:solidFill>
                  <a:srgbClr val="007400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 smtClean="0">
                <a:solidFill>
                  <a:srgbClr val="007400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smtClean="0">
                <a:solidFill>
                  <a:srgbClr val="007400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9F05FABD-8C31-4E40-B8A7-C7D0E8005B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4104" name="Picture 8" descr="разноцветная ромашка"/>
          <p:cNvPicPr>
            <a:picLocks noChangeAspect="1" noChangeArrowheads="1"/>
          </p:cNvPicPr>
          <p:nvPr/>
        </p:nvPicPr>
        <p:blipFill>
          <a:blip r:embed="rId13" cstate="print"/>
          <a:srcRect l="7771" t="16307" r="21675" b="31609"/>
          <a:stretch>
            <a:fillRect/>
          </a:stretch>
        </p:blipFill>
        <p:spPr bwMode="auto">
          <a:xfrm>
            <a:off x="7380288" y="0"/>
            <a:ext cx="1763712" cy="156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702D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702D00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702D00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702D0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702D0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702D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702D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702D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702D0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i?id=34594726&amp;tov=2"/>
          <p:cNvPicPr>
            <a:picLocks noChangeAspect="1" noChangeArrowheads="1"/>
          </p:cNvPicPr>
          <p:nvPr/>
        </p:nvPicPr>
        <p:blipFill>
          <a:blip r:embed="rId13" cstate="print"/>
          <a:srcRect t="6854" b="4021"/>
          <a:stretch>
            <a:fillRect/>
          </a:stretch>
        </p:blipFill>
        <p:spPr bwMode="auto">
          <a:xfrm>
            <a:off x="0" y="0"/>
            <a:ext cx="9144000" cy="689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989138"/>
            <a:ext cx="8642350" cy="4137025"/>
          </a:xfrm>
          <a:prstGeom prst="rect">
            <a:avLst/>
          </a:prstGeom>
          <a:gradFill rotWithShape="1">
            <a:gsLst>
              <a:gs pos="0">
                <a:schemeClr val="bg1">
                  <a:alpha val="49001"/>
                </a:schemeClr>
              </a:gs>
              <a:gs pos="50000">
                <a:schemeClr val="accent1">
                  <a:alpha val="50000"/>
                </a:schemeClr>
              </a:gs>
              <a:gs pos="100000">
                <a:schemeClr val="bg1">
                  <a:alpha val="49001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 smtClean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09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 smtClean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09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smtClean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55BA019E-7F09-4B2E-ABEF-79DE7B78E7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0967" name="Rectangle 7"/>
          <p:cNvSpPr>
            <a:spLocks noChangeArrowheads="1"/>
          </p:cNvSpPr>
          <p:nvPr/>
        </p:nvSpPr>
        <p:spPr bwMode="auto">
          <a:xfrm>
            <a:off x="250825" y="260350"/>
            <a:ext cx="8569325" cy="1223963"/>
          </a:xfrm>
          <a:prstGeom prst="rect">
            <a:avLst/>
          </a:prstGeom>
          <a:gradFill rotWithShape="1">
            <a:gsLst>
              <a:gs pos="0">
                <a:srgbClr val="FFFF99">
                  <a:alpha val="75000"/>
                </a:srgbClr>
              </a:gs>
              <a:gs pos="100000">
                <a:schemeClr val="bg1">
                  <a:alpha val="25000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540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Образец заголовка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54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54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54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54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54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54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54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54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54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b="1">
          <a:solidFill>
            <a:srgbClr val="000099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b="1">
          <a:solidFill>
            <a:srgbClr val="000099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b="1">
          <a:solidFill>
            <a:srgbClr val="000099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0099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0099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0099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0099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0099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005CBF"/>
            </a:gs>
            <a:gs pos="25000">
              <a:srgbClr val="0087E6"/>
            </a:gs>
            <a:gs pos="75000">
              <a:srgbClr val="21D6E0"/>
            </a:gs>
            <a:gs pos="100000">
              <a:srgbClr val="03D4A8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2555875" cy="6858000"/>
            <a:chOff x="0" y="0"/>
            <a:chExt cx="1202" cy="4320"/>
          </a:xfrm>
        </p:grpSpPr>
        <p:pic>
          <p:nvPicPr>
            <p:cNvPr id="6153" name="Picture 3" descr="02d773ea546a"/>
            <p:cNvPicPr>
              <a:picLocks noChangeAspect="1" noChangeArrowheads="1"/>
            </p:cNvPicPr>
            <p:nvPr userDrawn="1"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 rot="-5400000">
              <a:off x="-502" y="2617"/>
              <a:ext cx="2205" cy="1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54" name="Picture 4" descr="02d773ea546a"/>
            <p:cNvPicPr>
              <a:picLocks noChangeAspect="1" noChangeArrowheads="1"/>
            </p:cNvPicPr>
            <p:nvPr userDrawn="1"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 rot="16200000" flipH="1">
              <a:off x="-457" y="457"/>
              <a:ext cx="2115" cy="1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5061" name="Rectangle 5"/>
          <p:cNvSpPr>
            <a:spLocks noChangeArrowheads="1"/>
          </p:cNvSpPr>
          <p:nvPr/>
        </p:nvSpPr>
        <p:spPr bwMode="auto">
          <a:xfrm>
            <a:off x="1187450" y="0"/>
            <a:ext cx="7956550" cy="6858000"/>
          </a:xfrm>
          <a:prstGeom prst="rect">
            <a:avLst/>
          </a:prstGeom>
          <a:gradFill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476375" y="274638"/>
            <a:ext cx="72723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149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76375" y="1600200"/>
            <a:ext cx="727233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5064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58888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 smtClean="0">
                <a:solidFill>
                  <a:srgbClr val="000060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5065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63938" y="638175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 smtClean="0">
                <a:solidFill>
                  <a:srgbClr val="000060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5066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59563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smtClean="0">
                <a:solidFill>
                  <a:srgbClr val="000060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E6AC7EA6-776F-4F76-AE4F-B2B6BD6F49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00006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0060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000060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rgbClr val="00006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006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006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006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006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006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FEF8A8"/>
            </a:gs>
            <a:gs pos="100000">
              <a:srgbClr val="8E4700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63713" y="2565400"/>
            <a:ext cx="6911975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484438" y="274638"/>
            <a:ext cx="62023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58888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 smtClean="0">
                <a:solidFill>
                  <a:srgbClr val="422100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81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19475" y="638175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 smtClean="0">
                <a:solidFill>
                  <a:srgbClr val="422100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32588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smtClean="0">
                <a:solidFill>
                  <a:srgbClr val="FFFFD9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3C9C9065-6A21-47EE-A635-A3D69953D5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8135" name="Rectangle 7"/>
          <p:cNvSpPr>
            <a:spLocks noChangeArrowheads="1"/>
          </p:cNvSpPr>
          <p:nvPr/>
        </p:nvSpPr>
        <p:spPr bwMode="auto">
          <a:xfrm>
            <a:off x="0" y="0"/>
            <a:ext cx="1258888" cy="6858000"/>
          </a:xfrm>
          <a:prstGeom prst="rect">
            <a:avLst/>
          </a:prstGeom>
          <a:gradFill rotWithShape="1">
            <a:gsLst>
              <a:gs pos="0">
                <a:srgbClr val="8E4700"/>
              </a:gs>
              <a:gs pos="50000">
                <a:srgbClr val="FEF8A8"/>
              </a:gs>
              <a:gs pos="100000">
                <a:srgbClr val="8E47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48136" name="AutoShape 8"/>
          <p:cNvSpPr>
            <a:spLocks noChangeArrowheads="1"/>
          </p:cNvSpPr>
          <p:nvPr/>
        </p:nvSpPr>
        <p:spPr bwMode="auto">
          <a:xfrm>
            <a:off x="3132138" y="1484313"/>
            <a:ext cx="6192837" cy="2159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8E4700"/>
              </a:gs>
              <a:gs pos="50000">
                <a:srgbClr val="FEF8A8"/>
              </a:gs>
              <a:gs pos="100000">
                <a:srgbClr val="8E4700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48137" name="AutoShape 9"/>
          <p:cNvSpPr>
            <a:spLocks noChangeArrowheads="1"/>
          </p:cNvSpPr>
          <p:nvPr/>
        </p:nvSpPr>
        <p:spPr bwMode="auto">
          <a:xfrm>
            <a:off x="5003800" y="1844675"/>
            <a:ext cx="4321175" cy="2159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8E4700"/>
              </a:gs>
              <a:gs pos="50000">
                <a:srgbClr val="FEF8A8"/>
              </a:gs>
              <a:gs pos="100000">
                <a:srgbClr val="8E4700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48138" name="AutoShape 10"/>
          <p:cNvSpPr>
            <a:spLocks noChangeArrowheads="1"/>
          </p:cNvSpPr>
          <p:nvPr/>
        </p:nvSpPr>
        <p:spPr bwMode="auto">
          <a:xfrm>
            <a:off x="7019925" y="2205038"/>
            <a:ext cx="2376488" cy="2159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8E4700"/>
              </a:gs>
              <a:gs pos="50000">
                <a:srgbClr val="FEF8A8"/>
              </a:gs>
              <a:gs pos="100000">
                <a:srgbClr val="8E4700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 rot="-1780003">
            <a:off x="179388" y="5516563"/>
            <a:ext cx="863600" cy="863600"/>
            <a:chOff x="1610" y="3521"/>
            <a:chExt cx="544" cy="544"/>
          </a:xfrm>
        </p:grpSpPr>
        <p:sp>
          <p:nvSpPr>
            <p:cNvPr id="48140" name="AutoShape 12"/>
            <p:cNvSpPr>
              <a:spLocks noChangeArrowheads="1"/>
            </p:cNvSpPr>
            <p:nvPr userDrawn="1"/>
          </p:nvSpPr>
          <p:spPr bwMode="auto">
            <a:xfrm>
              <a:off x="1610" y="3656"/>
              <a:ext cx="317" cy="272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8E47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48141" name="AutoShape 13"/>
            <p:cNvSpPr>
              <a:spLocks noChangeArrowheads="1"/>
            </p:cNvSpPr>
            <p:nvPr userDrawn="1"/>
          </p:nvSpPr>
          <p:spPr bwMode="auto">
            <a:xfrm>
              <a:off x="1837" y="3520"/>
              <a:ext cx="317" cy="272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8E47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48142" name="AutoShape 14"/>
            <p:cNvSpPr>
              <a:spLocks noChangeArrowheads="1"/>
            </p:cNvSpPr>
            <p:nvPr userDrawn="1"/>
          </p:nvSpPr>
          <p:spPr bwMode="auto">
            <a:xfrm>
              <a:off x="1837" y="3792"/>
              <a:ext cx="317" cy="272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8E47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</p:grpSp>
      <p:sp>
        <p:nvSpPr>
          <p:cNvPr id="48143" name="Rectangle 15"/>
          <p:cNvSpPr>
            <a:spLocks noChangeArrowheads="1"/>
          </p:cNvSpPr>
          <p:nvPr/>
        </p:nvSpPr>
        <p:spPr bwMode="auto">
          <a:xfrm>
            <a:off x="0" y="0"/>
            <a:ext cx="1258888" cy="6858000"/>
          </a:xfrm>
          <a:prstGeom prst="rect">
            <a:avLst/>
          </a:prstGeom>
          <a:gradFill rotWithShape="1">
            <a:gsLst>
              <a:gs pos="0">
                <a:srgbClr val="8E4700"/>
              </a:gs>
              <a:gs pos="50000">
                <a:srgbClr val="FEF8A8"/>
              </a:gs>
              <a:gs pos="100000">
                <a:srgbClr val="8E47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grpSp>
        <p:nvGrpSpPr>
          <p:cNvPr id="3" name="Group 16"/>
          <p:cNvGrpSpPr>
            <a:grpSpLocks/>
          </p:cNvGrpSpPr>
          <p:nvPr/>
        </p:nvGrpSpPr>
        <p:grpSpPr bwMode="auto">
          <a:xfrm rot="-1780003">
            <a:off x="263525" y="5995988"/>
            <a:ext cx="649288" cy="649287"/>
            <a:chOff x="1610" y="3521"/>
            <a:chExt cx="544" cy="544"/>
          </a:xfrm>
        </p:grpSpPr>
        <p:sp>
          <p:nvSpPr>
            <p:cNvPr id="48145" name="AutoShape 17"/>
            <p:cNvSpPr>
              <a:spLocks noChangeArrowheads="1"/>
            </p:cNvSpPr>
            <p:nvPr userDrawn="1"/>
          </p:nvSpPr>
          <p:spPr bwMode="auto">
            <a:xfrm>
              <a:off x="1610" y="3656"/>
              <a:ext cx="317" cy="273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8E47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48146" name="AutoShape 18"/>
            <p:cNvSpPr>
              <a:spLocks noChangeArrowheads="1"/>
            </p:cNvSpPr>
            <p:nvPr userDrawn="1"/>
          </p:nvSpPr>
          <p:spPr bwMode="auto">
            <a:xfrm>
              <a:off x="1837" y="3521"/>
              <a:ext cx="317" cy="273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8E47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48147" name="AutoShape 19"/>
            <p:cNvSpPr>
              <a:spLocks noChangeArrowheads="1"/>
            </p:cNvSpPr>
            <p:nvPr userDrawn="1"/>
          </p:nvSpPr>
          <p:spPr bwMode="auto">
            <a:xfrm>
              <a:off x="1837" y="3793"/>
              <a:ext cx="317" cy="271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8E47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</p:grpSp>
      <p:grpSp>
        <p:nvGrpSpPr>
          <p:cNvPr id="4" name="Group 20"/>
          <p:cNvGrpSpPr>
            <a:grpSpLocks/>
          </p:cNvGrpSpPr>
          <p:nvPr/>
        </p:nvGrpSpPr>
        <p:grpSpPr bwMode="auto">
          <a:xfrm rot="-1780003">
            <a:off x="1403350" y="2852738"/>
            <a:ext cx="863600" cy="863600"/>
            <a:chOff x="1610" y="3521"/>
            <a:chExt cx="544" cy="544"/>
          </a:xfrm>
        </p:grpSpPr>
        <p:sp>
          <p:nvSpPr>
            <p:cNvPr id="48149" name="AutoShape 21"/>
            <p:cNvSpPr>
              <a:spLocks noChangeArrowheads="1"/>
            </p:cNvSpPr>
            <p:nvPr userDrawn="1"/>
          </p:nvSpPr>
          <p:spPr bwMode="auto">
            <a:xfrm>
              <a:off x="1610" y="3656"/>
              <a:ext cx="317" cy="272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FFFF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48150" name="AutoShape 22"/>
            <p:cNvSpPr>
              <a:spLocks noChangeArrowheads="1"/>
            </p:cNvSpPr>
            <p:nvPr userDrawn="1"/>
          </p:nvSpPr>
          <p:spPr bwMode="auto">
            <a:xfrm>
              <a:off x="1837" y="3520"/>
              <a:ext cx="317" cy="272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FFFF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48151" name="AutoShape 23"/>
            <p:cNvSpPr>
              <a:spLocks noChangeArrowheads="1"/>
            </p:cNvSpPr>
            <p:nvPr userDrawn="1"/>
          </p:nvSpPr>
          <p:spPr bwMode="auto">
            <a:xfrm>
              <a:off x="1837" y="3792"/>
              <a:ext cx="317" cy="272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FFFF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</p:grpSp>
      <p:pic>
        <p:nvPicPr>
          <p:cNvPr id="7183" name="Picture 24" descr="(675)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23850" y="333375"/>
            <a:ext cx="2160588" cy="199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25"/>
          <p:cNvGrpSpPr>
            <a:grpSpLocks/>
          </p:cNvGrpSpPr>
          <p:nvPr/>
        </p:nvGrpSpPr>
        <p:grpSpPr bwMode="auto">
          <a:xfrm rot="-1780003">
            <a:off x="7667625" y="404813"/>
            <a:ext cx="863600" cy="863600"/>
            <a:chOff x="1610" y="3521"/>
            <a:chExt cx="544" cy="544"/>
          </a:xfrm>
        </p:grpSpPr>
        <p:sp>
          <p:nvSpPr>
            <p:cNvPr id="48154" name="AutoShape 26"/>
            <p:cNvSpPr>
              <a:spLocks noChangeArrowheads="1"/>
            </p:cNvSpPr>
            <p:nvPr userDrawn="1"/>
          </p:nvSpPr>
          <p:spPr bwMode="auto">
            <a:xfrm>
              <a:off x="1610" y="3656"/>
              <a:ext cx="317" cy="272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8E47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48155" name="AutoShape 27"/>
            <p:cNvSpPr>
              <a:spLocks noChangeArrowheads="1"/>
            </p:cNvSpPr>
            <p:nvPr userDrawn="1"/>
          </p:nvSpPr>
          <p:spPr bwMode="auto">
            <a:xfrm>
              <a:off x="1837" y="3520"/>
              <a:ext cx="317" cy="272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8E47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48156" name="AutoShape 28"/>
            <p:cNvSpPr>
              <a:spLocks noChangeArrowheads="1"/>
            </p:cNvSpPr>
            <p:nvPr userDrawn="1"/>
          </p:nvSpPr>
          <p:spPr bwMode="auto">
            <a:xfrm>
              <a:off x="1837" y="3792"/>
              <a:ext cx="317" cy="272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8E47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</p:grpSp>
      <p:grpSp>
        <p:nvGrpSpPr>
          <p:cNvPr id="6" name="Group 29"/>
          <p:cNvGrpSpPr>
            <a:grpSpLocks/>
          </p:cNvGrpSpPr>
          <p:nvPr/>
        </p:nvGrpSpPr>
        <p:grpSpPr bwMode="auto">
          <a:xfrm rot="-1780003">
            <a:off x="7667625" y="4149725"/>
            <a:ext cx="863600" cy="863600"/>
            <a:chOff x="1610" y="3521"/>
            <a:chExt cx="544" cy="544"/>
          </a:xfrm>
        </p:grpSpPr>
        <p:sp>
          <p:nvSpPr>
            <p:cNvPr id="48158" name="AutoShape 30"/>
            <p:cNvSpPr>
              <a:spLocks noChangeArrowheads="1"/>
            </p:cNvSpPr>
            <p:nvPr userDrawn="1"/>
          </p:nvSpPr>
          <p:spPr bwMode="auto">
            <a:xfrm>
              <a:off x="1610" y="3656"/>
              <a:ext cx="317" cy="272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8E47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48159" name="AutoShape 31"/>
            <p:cNvSpPr>
              <a:spLocks noChangeArrowheads="1"/>
            </p:cNvSpPr>
            <p:nvPr userDrawn="1"/>
          </p:nvSpPr>
          <p:spPr bwMode="auto">
            <a:xfrm>
              <a:off x="1837" y="3520"/>
              <a:ext cx="317" cy="272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8E47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48160" name="AutoShape 32"/>
            <p:cNvSpPr>
              <a:spLocks noChangeArrowheads="1"/>
            </p:cNvSpPr>
            <p:nvPr userDrawn="1"/>
          </p:nvSpPr>
          <p:spPr bwMode="auto">
            <a:xfrm>
              <a:off x="1837" y="3792"/>
              <a:ext cx="317" cy="272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8E47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</p:grpSp>
      <p:grpSp>
        <p:nvGrpSpPr>
          <p:cNvPr id="7" name="Group 33"/>
          <p:cNvGrpSpPr>
            <a:grpSpLocks/>
          </p:cNvGrpSpPr>
          <p:nvPr/>
        </p:nvGrpSpPr>
        <p:grpSpPr bwMode="auto">
          <a:xfrm rot="-1780003">
            <a:off x="7667625" y="2924175"/>
            <a:ext cx="863600" cy="863600"/>
            <a:chOff x="1610" y="3521"/>
            <a:chExt cx="544" cy="544"/>
          </a:xfrm>
        </p:grpSpPr>
        <p:sp>
          <p:nvSpPr>
            <p:cNvPr id="48162" name="AutoShape 34"/>
            <p:cNvSpPr>
              <a:spLocks noChangeArrowheads="1"/>
            </p:cNvSpPr>
            <p:nvPr userDrawn="1"/>
          </p:nvSpPr>
          <p:spPr bwMode="auto">
            <a:xfrm>
              <a:off x="1610" y="3656"/>
              <a:ext cx="317" cy="272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8E47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48163" name="AutoShape 35"/>
            <p:cNvSpPr>
              <a:spLocks noChangeArrowheads="1"/>
            </p:cNvSpPr>
            <p:nvPr userDrawn="1"/>
          </p:nvSpPr>
          <p:spPr bwMode="auto">
            <a:xfrm>
              <a:off x="1837" y="3520"/>
              <a:ext cx="317" cy="272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8E47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48164" name="AutoShape 36"/>
            <p:cNvSpPr>
              <a:spLocks noChangeArrowheads="1"/>
            </p:cNvSpPr>
            <p:nvPr userDrawn="1"/>
          </p:nvSpPr>
          <p:spPr bwMode="auto">
            <a:xfrm>
              <a:off x="1837" y="3792"/>
              <a:ext cx="317" cy="272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8E47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</p:grpSp>
      <p:grpSp>
        <p:nvGrpSpPr>
          <p:cNvPr id="8" name="Group 37"/>
          <p:cNvGrpSpPr>
            <a:grpSpLocks/>
          </p:cNvGrpSpPr>
          <p:nvPr/>
        </p:nvGrpSpPr>
        <p:grpSpPr bwMode="auto">
          <a:xfrm rot="-1780003">
            <a:off x="7740650" y="5373688"/>
            <a:ext cx="863600" cy="863600"/>
            <a:chOff x="1610" y="3521"/>
            <a:chExt cx="544" cy="544"/>
          </a:xfrm>
        </p:grpSpPr>
        <p:sp>
          <p:nvSpPr>
            <p:cNvPr id="48166" name="AutoShape 38"/>
            <p:cNvSpPr>
              <a:spLocks noChangeArrowheads="1"/>
            </p:cNvSpPr>
            <p:nvPr userDrawn="1"/>
          </p:nvSpPr>
          <p:spPr bwMode="auto">
            <a:xfrm>
              <a:off x="1610" y="3656"/>
              <a:ext cx="317" cy="272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8E47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48167" name="AutoShape 39"/>
            <p:cNvSpPr>
              <a:spLocks noChangeArrowheads="1"/>
            </p:cNvSpPr>
            <p:nvPr userDrawn="1"/>
          </p:nvSpPr>
          <p:spPr bwMode="auto">
            <a:xfrm>
              <a:off x="1837" y="3520"/>
              <a:ext cx="317" cy="272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8E47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48168" name="AutoShape 40"/>
            <p:cNvSpPr>
              <a:spLocks noChangeArrowheads="1"/>
            </p:cNvSpPr>
            <p:nvPr userDrawn="1"/>
          </p:nvSpPr>
          <p:spPr bwMode="auto">
            <a:xfrm>
              <a:off x="1837" y="3792"/>
              <a:ext cx="317" cy="272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8E47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</p:grpSp>
      <p:grpSp>
        <p:nvGrpSpPr>
          <p:cNvPr id="9" name="Group 41"/>
          <p:cNvGrpSpPr>
            <a:grpSpLocks/>
          </p:cNvGrpSpPr>
          <p:nvPr/>
        </p:nvGrpSpPr>
        <p:grpSpPr bwMode="auto">
          <a:xfrm rot="-1780003">
            <a:off x="1403350" y="4076700"/>
            <a:ext cx="863600" cy="863600"/>
            <a:chOff x="1610" y="3521"/>
            <a:chExt cx="544" cy="544"/>
          </a:xfrm>
        </p:grpSpPr>
        <p:sp>
          <p:nvSpPr>
            <p:cNvPr id="48170" name="AutoShape 42"/>
            <p:cNvSpPr>
              <a:spLocks noChangeArrowheads="1"/>
            </p:cNvSpPr>
            <p:nvPr userDrawn="1"/>
          </p:nvSpPr>
          <p:spPr bwMode="auto">
            <a:xfrm>
              <a:off x="1610" y="3656"/>
              <a:ext cx="317" cy="272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FFFF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48171" name="AutoShape 43"/>
            <p:cNvSpPr>
              <a:spLocks noChangeArrowheads="1"/>
            </p:cNvSpPr>
            <p:nvPr userDrawn="1"/>
          </p:nvSpPr>
          <p:spPr bwMode="auto">
            <a:xfrm>
              <a:off x="1837" y="3520"/>
              <a:ext cx="317" cy="272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FFFF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48172" name="AutoShape 44"/>
            <p:cNvSpPr>
              <a:spLocks noChangeArrowheads="1"/>
            </p:cNvSpPr>
            <p:nvPr userDrawn="1"/>
          </p:nvSpPr>
          <p:spPr bwMode="auto">
            <a:xfrm>
              <a:off x="1837" y="3792"/>
              <a:ext cx="317" cy="272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FFFF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</p:grpSp>
      <p:grpSp>
        <p:nvGrpSpPr>
          <p:cNvPr id="10" name="Group 45"/>
          <p:cNvGrpSpPr>
            <a:grpSpLocks/>
          </p:cNvGrpSpPr>
          <p:nvPr/>
        </p:nvGrpSpPr>
        <p:grpSpPr bwMode="auto">
          <a:xfrm rot="-1780003">
            <a:off x="1403350" y="5300663"/>
            <a:ext cx="863600" cy="863600"/>
            <a:chOff x="1610" y="3521"/>
            <a:chExt cx="544" cy="544"/>
          </a:xfrm>
        </p:grpSpPr>
        <p:sp>
          <p:nvSpPr>
            <p:cNvPr id="48174" name="AutoShape 46"/>
            <p:cNvSpPr>
              <a:spLocks noChangeArrowheads="1"/>
            </p:cNvSpPr>
            <p:nvPr userDrawn="1"/>
          </p:nvSpPr>
          <p:spPr bwMode="auto">
            <a:xfrm>
              <a:off x="1610" y="3656"/>
              <a:ext cx="317" cy="272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FFFF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48175" name="AutoShape 47"/>
            <p:cNvSpPr>
              <a:spLocks noChangeArrowheads="1"/>
            </p:cNvSpPr>
            <p:nvPr userDrawn="1"/>
          </p:nvSpPr>
          <p:spPr bwMode="auto">
            <a:xfrm>
              <a:off x="1837" y="3520"/>
              <a:ext cx="317" cy="272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FFFF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48176" name="AutoShape 48"/>
            <p:cNvSpPr>
              <a:spLocks noChangeArrowheads="1"/>
            </p:cNvSpPr>
            <p:nvPr userDrawn="1"/>
          </p:nvSpPr>
          <p:spPr bwMode="auto">
            <a:xfrm>
              <a:off x="1837" y="3792"/>
              <a:ext cx="317" cy="272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FFFF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800" b="1">
          <a:solidFill>
            <a:srgbClr val="FFFFEB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800" b="1">
          <a:solidFill>
            <a:srgbClr val="FFFFEB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800" b="1">
          <a:solidFill>
            <a:srgbClr val="FFFFEB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800" b="1">
          <a:solidFill>
            <a:srgbClr val="FFFFEB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800" b="1">
          <a:solidFill>
            <a:srgbClr val="FFFFEB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800" b="1">
          <a:solidFill>
            <a:srgbClr val="FFFFEB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800" b="1">
          <a:solidFill>
            <a:srgbClr val="FFFFEB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800" b="1">
          <a:solidFill>
            <a:srgbClr val="FFFFEB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800" b="1">
          <a:solidFill>
            <a:srgbClr val="FFFFEB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1E0F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1E0F00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1E0F00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1E0F0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1E0F0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1E0F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1E0F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1E0F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1E0F0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000000"/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9891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76375" y="3933825"/>
            <a:ext cx="6119813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 smtClean="0">
                <a:solidFill>
                  <a:srgbClr val="FFFFCC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 smtClean="0">
                <a:solidFill>
                  <a:srgbClr val="FFFFCC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0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smtClean="0">
                <a:solidFill>
                  <a:srgbClr val="FFFFCC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F9D9F97A-30B7-46ED-82EA-BA1F01D0C4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7164388" y="4941888"/>
            <a:ext cx="1763712" cy="1754187"/>
            <a:chOff x="4649" y="3022"/>
            <a:chExt cx="1111" cy="1105"/>
          </a:xfrm>
        </p:grpSpPr>
        <p:sp>
          <p:nvSpPr>
            <p:cNvPr id="50184" name="AutoShape 8"/>
            <p:cNvSpPr>
              <a:spLocks noChangeArrowheads="1"/>
            </p:cNvSpPr>
            <p:nvPr userDrawn="1"/>
          </p:nvSpPr>
          <p:spPr bwMode="auto">
            <a:xfrm>
              <a:off x="4649" y="3249"/>
              <a:ext cx="907" cy="878"/>
            </a:xfrm>
            <a:prstGeom prst="star4">
              <a:avLst>
                <a:gd name="adj" fmla="val 2731"/>
              </a:avLst>
            </a:prstGeom>
            <a:gradFill rotWithShape="1">
              <a:gsLst>
                <a:gs pos="0">
                  <a:schemeClr val="bg1"/>
                </a:gs>
                <a:gs pos="100000">
                  <a:srgbClr val="FF99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50185" name="AutoShape 9"/>
            <p:cNvSpPr>
              <a:spLocks noChangeArrowheads="1"/>
            </p:cNvSpPr>
            <p:nvPr userDrawn="1"/>
          </p:nvSpPr>
          <p:spPr bwMode="auto">
            <a:xfrm>
              <a:off x="4853" y="3022"/>
              <a:ext cx="907" cy="878"/>
            </a:xfrm>
            <a:prstGeom prst="star4">
              <a:avLst>
                <a:gd name="adj" fmla="val 2731"/>
              </a:avLst>
            </a:prstGeom>
            <a:gradFill rotWithShape="1">
              <a:gsLst>
                <a:gs pos="0">
                  <a:schemeClr val="bg1"/>
                </a:gs>
                <a:gs pos="100000">
                  <a:srgbClr val="FF99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0" y="188913"/>
            <a:ext cx="2305050" cy="2736850"/>
            <a:chOff x="158" y="-199"/>
            <a:chExt cx="1452" cy="1724"/>
          </a:xfrm>
        </p:grpSpPr>
        <p:sp>
          <p:nvSpPr>
            <p:cNvPr id="50187" name="AutoShape 11"/>
            <p:cNvSpPr>
              <a:spLocks noChangeArrowheads="1"/>
            </p:cNvSpPr>
            <p:nvPr userDrawn="1"/>
          </p:nvSpPr>
          <p:spPr bwMode="auto">
            <a:xfrm>
              <a:off x="158" y="210"/>
              <a:ext cx="1134" cy="1315"/>
            </a:xfrm>
            <a:prstGeom prst="star4">
              <a:avLst>
                <a:gd name="adj" fmla="val 2731"/>
              </a:avLst>
            </a:prstGeom>
            <a:gradFill rotWithShape="1">
              <a:gsLst>
                <a:gs pos="0">
                  <a:schemeClr val="bg1"/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50188" name="AutoShape 12"/>
            <p:cNvSpPr>
              <a:spLocks noChangeArrowheads="1"/>
            </p:cNvSpPr>
            <p:nvPr userDrawn="1"/>
          </p:nvSpPr>
          <p:spPr bwMode="auto">
            <a:xfrm>
              <a:off x="476" y="-199"/>
              <a:ext cx="1134" cy="1315"/>
            </a:xfrm>
            <a:prstGeom prst="star4">
              <a:avLst>
                <a:gd name="adj" fmla="val 2731"/>
              </a:avLst>
            </a:prstGeom>
            <a:gradFill rotWithShape="1">
              <a:gsLst>
                <a:gs pos="0">
                  <a:schemeClr val="bg1"/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FF9966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FF9966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FF9966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FF9966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FF9966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FF9966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FF9966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FF9966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FF9966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9pPr>
    </p:titleStyle>
    <p:bodyStyle>
      <a:lvl1pPr marL="342900" indent="-342900" algn="ctr" rtl="0" eaLnBrk="1" fontAlgn="base" hangingPunct="1">
        <a:spcBef>
          <a:spcPct val="20000"/>
        </a:spcBef>
        <a:spcAft>
          <a:spcPct val="0"/>
        </a:spcAft>
        <a:defRPr sz="2400" b="1">
          <a:solidFill>
            <a:srgbClr val="FFFFC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FFDEBD"/>
            </a:gs>
            <a:gs pos="100000">
              <a:srgbClr val="E69ECE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63713" y="274638"/>
            <a:ext cx="692308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63713" y="1600200"/>
            <a:ext cx="705643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22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47813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 smtClean="0">
                <a:solidFill>
                  <a:srgbClr val="460046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22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08400" y="638175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 smtClean="0">
                <a:solidFill>
                  <a:srgbClr val="460046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22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59563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rgbClr val="460046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429B0217-D0F4-423D-819A-85D16F02AC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2231" name="Rectangle 7"/>
          <p:cNvSpPr>
            <a:spLocks noChangeArrowheads="1"/>
          </p:cNvSpPr>
          <p:nvPr/>
        </p:nvSpPr>
        <p:spPr bwMode="auto">
          <a:xfrm>
            <a:off x="323850" y="0"/>
            <a:ext cx="1008063" cy="6858000"/>
          </a:xfrm>
          <a:prstGeom prst="rect">
            <a:avLst/>
          </a:prstGeom>
          <a:gradFill rotWithShape="1">
            <a:gsLst>
              <a:gs pos="0">
                <a:srgbClr val="FFDEBD"/>
              </a:gs>
              <a:gs pos="50000">
                <a:srgbClr val="E69ECE"/>
              </a:gs>
              <a:gs pos="100000">
                <a:srgbClr val="FFDEBD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pic>
        <p:nvPicPr>
          <p:cNvPr id="9224" name="Picture 8" descr="(343)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79388" y="260350"/>
            <a:ext cx="1622425" cy="1217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5400">
          <a:solidFill>
            <a:srgbClr val="A20078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5400">
          <a:solidFill>
            <a:srgbClr val="A20078"/>
          </a:solidFill>
          <a:effectLst>
            <a:outerShdw blurRad="38100" dist="38100" dir="2700000" algn="tl">
              <a:srgbClr val="000000"/>
            </a:outerShdw>
          </a:effectLst>
          <a:latin typeface="Monotype Corsiva" pitchFamily="66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5400">
          <a:solidFill>
            <a:srgbClr val="A20078"/>
          </a:solidFill>
          <a:effectLst>
            <a:outerShdw blurRad="38100" dist="38100" dir="2700000" algn="tl">
              <a:srgbClr val="000000"/>
            </a:outerShdw>
          </a:effectLst>
          <a:latin typeface="Monotype Corsiva" pitchFamily="66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5400">
          <a:solidFill>
            <a:srgbClr val="A20078"/>
          </a:solidFill>
          <a:effectLst>
            <a:outerShdw blurRad="38100" dist="38100" dir="2700000" algn="tl">
              <a:srgbClr val="000000"/>
            </a:outerShdw>
          </a:effectLst>
          <a:latin typeface="Monotype Corsiva" pitchFamily="66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5400">
          <a:solidFill>
            <a:srgbClr val="A20078"/>
          </a:solidFill>
          <a:effectLst>
            <a:outerShdw blurRad="38100" dist="38100" dir="2700000" algn="tl">
              <a:srgbClr val="000000"/>
            </a:outerShdw>
          </a:effectLst>
          <a:latin typeface="Monotype Corsiva" pitchFamily="66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5400">
          <a:solidFill>
            <a:srgbClr val="A20078"/>
          </a:solidFill>
          <a:effectLst>
            <a:outerShdw blurRad="38100" dist="38100" dir="2700000" algn="tl">
              <a:srgbClr val="000000"/>
            </a:outerShdw>
          </a:effectLst>
          <a:latin typeface="Monotype Corsiva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5400">
          <a:solidFill>
            <a:srgbClr val="A20078"/>
          </a:solidFill>
          <a:effectLst>
            <a:outerShdw blurRad="38100" dist="38100" dir="2700000" algn="tl">
              <a:srgbClr val="000000"/>
            </a:outerShdw>
          </a:effectLst>
          <a:latin typeface="Monotype Corsiva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5400">
          <a:solidFill>
            <a:srgbClr val="A20078"/>
          </a:solidFill>
          <a:effectLst>
            <a:outerShdw blurRad="38100" dist="38100" dir="2700000" algn="tl">
              <a:srgbClr val="000000"/>
            </a:outerShdw>
          </a:effectLst>
          <a:latin typeface="Monotype Corsiva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5400">
          <a:solidFill>
            <a:srgbClr val="A20078"/>
          </a:solidFill>
          <a:effectLst>
            <a:outerShdw blurRad="38100" dist="38100" dir="2700000" algn="tl">
              <a:srgbClr val="000000"/>
            </a:outerShdw>
          </a:effectLst>
          <a:latin typeface="Monotype Corsiva" pitchFamily="66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460046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460046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460046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460046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460046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460046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460046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460046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460046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4434" name="Picture 2" descr="http://copypast.ru/uploads/posts/1206560946_image000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6077" y="2492896"/>
            <a:ext cx="7836364" cy="194421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260648"/>
            <a:ext cx="9144000" cy="1015663"/>
          </a:xfrm>
          <a:prstGeom prst="rect">
            <a:avLst/>
          </a:prstGeom>
          <a:solidFill>
            <a:schemeClr val="accent4">
              <a:lumMod val="50000"/>
            </a:schemeClr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6000" b="1" dirty="0" smtClean="0">
                <a:ln w="50800"/>
                <a:solidFill>
                  <a:srgbClr val="00B050"/>
                </a:solidFill>
              </a:rPr>
              <a:t>Граффити</a:t>
            </a:r>
            <a:endParaRPr lang="ru-RU" sz="6000" b="1" cap="none" spc="0" dirty="0">
              <a:ln w="50800"/>
              <a:solidFill>
                <a:srgbClr val="00B05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72390" name="Picture 6" descr="http://lol54.ru/uploads/posts/2011-06/thumbs/1309006387_1308721052_graffit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2132856"/>
            <a:ext cx="3528393" cy="2186054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11560" y="5373216"/>
            <a:ext cx="81369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>
                <a:solidFill>
                  <a:srgbClr val="C00000"/>
                </a:solidFill>
              </a:rPr>
              <a:t>Taki</a:t>
            </a:r>
            <a:r>
              <a:rPr lang="ru-RU" dirty="0" smtClean="0">
                <a:solidFill>
                  <a:srgbClr val="C00000"/>
                </a:solidFill>
              </a:rPr>
              <a:t> 183 был первым, кто написал маркером своё прозвище на стене, добавив к нему номер своего квартала. И именно после него граффити стало таким, каким вы знаете его сейчас. Те самые рисунки на стенах, те самые «непонятные» знаки, которые часто путают с подписью </a:t>
            </a:r>
            <a:r>
              <a:rPr lang="ru-RU" dirty="0" err="1" smtClean="0">
                <a:solidFill>
                  <a:srgbClr val="C00000"/>
                </a:solidFill>
              </a:rPr>
              <a:t>райтера</a:t>
            </a:r>
            <a:r>
              <a:rPr lang="ru-RU" dirty="0" smtClean="0">
                <a:solidFill>
                  <a:srgbClr val="C00000"/>
                </a:solidFill>
              </a:rPr>
              <a:t>.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39552" y="4653136"/>
            <a:ext cx="82089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Искусство граффити зародилось в Нью-Йорке в начале 70-х годов. А первый </a:t>
            </a:r>
            <a:r>
              <a:rPr lang="ru-RU" dirty="0" err="1" smtClean="0">
                <a:solidFill>
                  <a:srgbClr val="C00000"/>
                </a:solidFill>
              </a:rPr>
              <a:t>райтер</a:t>
            </a:r>
            <a:r>
              <a:rPr lang="ru-RU" dirty="0" smtClean="0">
                <a:solidFill>
                  <a:srgbClr val="C00000"/>
                </a:solidFill>
              </a:rPr>
              <a:t>, который был по-настоящему знаменит, носил прозвище «</a:t>
            </a:r>
            <a:r>
              <a:rPr lang="ru-RU" dirty="0" err="1" smtClean="0">
                <a:solidFill>
                  <a:srgbClr val="C00000"/>
                </a:solidFill>
              </a:rPr>
              <a:t>Taki</a:t>
            </a:r>
            <a:r>
              <a:rPr lang="ru-RU" dirty="0" smtClean="0">
                <a:solidFill>
                  <a:srgbClr val="C00000"/>
                </a:solidFill>
              </a:rPr>
              <a:t> 183».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7" name="Picture 2" descr="http://www.sunhome.ru/UsersGallery/wallpapers/185/prikolnie_graffit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204864"/>
            <a:ext cx="4594846" cy="2160240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381501"/>
            <a:ext cx="82296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800" dirty="0" err="1" smtClean="0">
                <a:solidFill>
                  <a:srgbClr val="00B050"/>
                </a:solidFill>
              </a:rPr>
              <a:t>Cлово</a:t>
            </a:r>
            <a:r>
              <a:rPr lang="ru-RU" sz="1800" dirty="0" smtClean="0">
                <a:solidFill>
                  <a:srgbClr val="00B050"/>
                </a:solidFill>
              </a:rPr>
              <a:t> «</a:t>
            </a:r>
            <a:r>
              <a:rPr lang="ru-RU" sz="1800" dirty="0" err="1" smtClean="0">
                <a:solidFill>
                  <a:srgbClr val="00B050"/>
                </a:solidFill>
              </a:rPr>
              <a:t>graffiti</a:t>
            </a:r>
            <a:r>
              <a:rPr lang="ru-RU" sz="1800" dirty="0" smtClean="0">
                <a:solidFill>
                  <a:srgbClr val="00B050"/>
                </a:solidFill>
              </a:rPr>
              <a:t>» происходит от итальянского глагола «поцарапать». Граффити считается сравнительно новым видом визуального искусства, которое привлекает все больше людей, среди которых есть и молодые и не очень, но больше всего в этом движении </a:t>
            </a:r>
            <a:r>
              <a:rPr lang="ru-RU" sz="1800" dirty="0" err="1" smtClean="0">
                <a:solidFill>
                  <a:srgbClr val="00B050"/>
                </a:solidFill>
              </a:rPr>
              <a:t>тинейджеров</a:t>
            </a:r>
            <a:r>
              <a:rPr lang="ru-RU" sz="1800" dirty="0" smtClean="0">
                <a:solidFill>
                  <a:srgbClr val="00B050"/>
                </a:solidFill>
              </a:rPr>
              <a:t>. Граффити в своё время прозвали искусством улицы.</a:t>
            </a:r>
            <a:endParaRPr lang="ru-RU" sz="18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2">
  <a:themeElements>
    <a:clrScheme name="Бегущая строка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Бегущая строка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Бегущая строка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Бегущая строка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Бегущая строка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Бегущая строка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Бегущая строка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Бегущая строка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Бегущая строка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Бегущая строка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Бегущая строка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Бегущая строка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Бегущая строка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Бегущая строка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Планета">
  <a:themeElements>
    <a:clrScheme name="">
      <a:dk1>
        <a:srgbClr val="000066"/>
      </a:dk1>
      <a:lt1>
        <a:srgbClr val="FFFFFF"/>
      </a:lt1>
      <a:dk2>
        <a:srgbClr val="000099"/>
      </a:dk2>
      <a:lt2>
        <a:srgbClr val="FF0066"/>
      </a:lt2>
      <a:accent1>
        <a:srgbClr val="FFFF00"/>
      </a:accent1>
      <a:accent2>
        <a:srgbClr val="333399"/>
      </a:accent2>
      <a:accent3>
        <a:srgbClr val="FFFFFF"/>
      </a:accent3>
      <a:accent4>
        <a:srgbClr val="000056"/>
      </a:accent4>
      <a:accent5>
        <a:srgbClr val="FFFFAA"/>
      </a:accent5>
      <a:accent6>
        <a:srgbClr val="2D2D8A"/>
      </a:accent6>
      <a:hlink>
        <a:srgbClr val="009999"/>
      </a:hlink>
      <a:folHlink>
        <a:srgbClr val="FF3399"/>
      </a:folHlink>
    </a:clrScheme>
    <a:fontScheme name="Планета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ланета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ета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ета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ета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ета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ета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ета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ета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ета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ета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ета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ета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ета 13">
        <a:dk1>
          <a:srgbClr val="000000"/>
        </a:dk1>
        <a:lt1>
          <a:srgbClr val="FFFFFF"/>
        </a:lt1>
        <a:dk2>
          <a:srgbClr val="000099"/>
        </a:dk2>
        <a:lt2>
          <a:srgbClr val="FF0066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ета 14">
        <a:dk1>
          <a:srgbClr val="000000"/>
        </a:dk1>
        <a:lt1>
          <a:srgbClr val="FFFFFF"/>
        </a:lt1>
        <a:dk2>
          <a:srgbClr val="000099"/>
        </a:dk2>
        <a:lt2>
          <a:srgbClr val="FF0066"/>
        </a:lt2>
        <a:accent1>
          <a:srgbClr val="FF0066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FFAAB8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ета 15">
        <a:dk1>
          <a:srgbClr val="000000"/>
        </a:dk1>
        <a:lt1>
          <a:srgbClr val="FF0066"/>
        </a:lt1>
        <a:dk2>
          <a:srgbClr val="000099"/>
        </a:dk2>
        <a:lt2>
          <a:srgbClr val="FF0066"/>
        </a:lt2>
        <a:accent1>
          <a:srgbClr val="FF0066"/>
        </a:accent1>
        <a:accent2>
          <a:srgbClr val="333399"/>
        </a:accent2>
        <a:accent3>
          <a:srgbClr val="FFAAB8"/>
        </a:accent3>
        <a:accent4>
          <a:srgbClr val="000000"/>
        </a:accent4>
        <a:accent5>
          <a:srgbClr val="FFAAB8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ета 16">
        <a:dk1>
          <a:srgbClr val="FF0066"/>
        </a:dk1>
        <a:lt1>
          <a:srgbClr val="FFFFFF"/>
        </a:lt1>
        <a:dk2>
          <a:srgbClr val="000099"/>
        </a:dk2>
        <a:lt2>
          <a:srgbClr val="FF0066"/>
        </a:lt2>
        <a:accent1>
          <a:srgbClr val="FF0066"/>
        </a:accent1>
        <a:accent2>
          <a:srgbClr val="333399"/>
        </a:accent2>
        <a:accent3>
          <a:srgbClr val="FFFFFF"/>
        </a:accent3>
        <a:accent4>
          <a:srgbClr val="DA0056"/>
        </a:accent4>
        <a:accent5>
          <a:srgbClr val="FFAAB8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Планета Земля">
  <a:themeElements>
    <a:clrScheme name="Планета Земля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Планета Земля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ланета Земля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ета Земля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ета Земля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ета Земля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ета Земля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ета Земля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ета Земля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ета Земля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ета Земля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ета Земля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ета Земля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ета Земля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Солнышко и цветы">
  <a:themeElements>
    <a:clrScheme name="Солнышко и цветы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олнышко и цветы">
      <a:majorFont>
        <a:latin typeface="Comic Sans MS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олнышко и цветы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лнышко и цветы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лнышко и цветы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лнышко и цветы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лнышко и цветы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лнышко и цветы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лнышко и цветы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лнышко и цветы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лнышко и цветы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лнышко и цветы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лнышко и цветы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лнышко и цветы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Цветы в горшках">
  <a:themeElements>
    <a:clrScheme name="Цветы в горшках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Цветы в горшках">
      <a:majorFont>
        <a:latin typeface="Comic Sans MS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Цветы в горшках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Цветы в горшках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Цветы в горшках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Цветы в горшках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Цветы в горшках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Цветы в горшках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Цветы в горшках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Цветы в горшках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Цветы в горшках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Цветы в горшках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Цветы в горшках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Цветы в горшках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Школа">
  <a:themeElements>
    <a:clrScheme name="Школа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Школ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Школа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кола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кола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кола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кола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кола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кола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кола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кола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кола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кола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кола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мой шаблон1">
  <a:themeElements>
    <a:clrScheme name="мой шаблон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мой шаблон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мой шаблон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ой шаблон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ой шаблон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ой шаблон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ой шаблон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ой шаблон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ой шаблон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ой шаблон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ой шаблон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ой шаблон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ой шаблон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ой шаблон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Природа">
  <a:themeElements>
    <a:clrScheme name="Природа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Природа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рирода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рирода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рирода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рирода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рирода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рирода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ирода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ирода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ирода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ирода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ирода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ирода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Мадонна">
  <a:themeElements>
    <a:clrScheme name="Мадонна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Мадонна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Мадонна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адонна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адонна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адонна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адонна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адонна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адонна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адонна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адонна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адонна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адонна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адонна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мой шаблон4">
  <a:themeElements>
    <a:clrScheme name="мой шаблон4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мой шаблон4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мой шаблон4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ой шаблон4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ой шаблон4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ой шаблон4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ой шаблон4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ой шаблон4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ой шаблон4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ой шаблон4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ой шаблон4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ой шаблон4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ой шаблон4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ой шаблон4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восход солнца">
  <a:themeElements>
    <a:clrScheme name="восход солнца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восход солнц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восход солнца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осход солнца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осход солнца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осход солнца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осход солнца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осход солнца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сход солнца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сход солнца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сход солнца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сход солнца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сход солнца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сход солнца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Ромашишки">
  <a:themeElements>
    <a:clrScheme name="Ромашишк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Ромашишки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Ромашишк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омашишк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омашишк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омашишк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омашишк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омашишк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омашишк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омашишк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омашишк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омашишк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омашишк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омашишк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0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Ромашки">
  <a:themeElements>
    <a:clrScheme name="Ромашк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Ромашки">
      <a:majorFont>
        <a:latin typeface="Comic Sans MS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Ромашк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омашк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омашк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омашк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омашк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омашк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омашк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омашк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омашк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омашк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омашк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омашк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Разноцветная ромашка">
  <a:themeElements>
    <a:clrScheme name="Разноцветная ромашка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Разноцветная ромашка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Разноцветная ромашка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зноцветная ромашка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зноцветная ромашка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зноцветная ромашка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зноцветная ромашка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зноцветная ромашка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ноцветная ромашка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ноцветная ромашка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ноцветная ромашка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ноцветная ромашка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ноцветная ромашка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ноцветная ромашка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Графика">
  <a:themeElements>
    <a:clrScheme name="Графика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График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Графика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Графика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Графика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Графика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Графика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Графика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фика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фика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фика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фика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фика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фика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_Японская живопись">
  <a:themeElements>
    <a:clrScheme name="1_Японская живопись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Японская живопись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Японская живопись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Японская живопись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Японская живопись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Японская живопись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Японская живопись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Японская живопись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Японская живопись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Японская живопись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Японская живопись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Японская живопись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Японская живопись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Японская живопись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золотой шар">
  <a:themeElements>
    <a:clrScheme name="золотой шар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золотой шар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золотой шар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олотой шар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олотой шар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олотой шар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олотой шар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олотой шар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олотой шар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олотой шар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олотой шар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олотой шар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олотой шар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олотой шар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Закат">
  <a:themeElements>
    <a:clrScheme name="Закат 4">
      <a:dk1>
        <a:srgbClr val="000000"/>
      </a:dk1>
      <a:lt1>
        <a:srgbClr val="DEF6F1"/>
      </a:lt1>
      <a:dk2>
        <a:srgbClr val="000000"/>
      </a:dk2>
      <a:lt2>
        <a:srgbClr val="969696"/>
      </a:lt2>
      <a:accent1>
        <a:srgbClr val="FFFFFF"/>
      </a:accent1>
      <a:accent2>
        <a:srgbClr val="8DC6FF"/>
      </a:accent2>
      <a:accent3>
        <a:srgbClr val="ECFAF7"/>
      </a:accent3>
      <a:accent4>
        <a:srgbClr val="000000"/>
      </a:accent4>
      <a:accent5>
        <a:srgbClr val="FFFFFF"/>
      </a:accent5>
      <a:accent6>
        <a:srgbClr val="7FB3E7"/>
      </a:accent6>
      <a:hlink>
        <a:srgbClr val="0066CC"/>
      </a:hlink>
      <a:folHlink>
        <a:srgbClr val="00A800"/>
      </a:folHlink>
    </a:clrScheme>
    <a:fontScheme name="Закат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Закат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кат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кат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кат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кат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кат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кат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кат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кат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кат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кат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кат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кат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FF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кат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33CCCC"/>
        </a:hlink>
        <a:folHlink>
          <a:srgbClr val="FF66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Осень">
  <a:themeElements>
    <a:clrScheme name="Осень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сень">
      <a:majorFont>
        <a:latin typeface="Monotype Corsiva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сень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сень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сень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сень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сень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сень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сень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сень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сень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сень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сень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сень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</Template>
  <TotalTime>92</TotalTime>
  <Words>130</Words>
  <Application>Microsoft Office PowerPoint</Application>
  <PresentationFormat>Экран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20</vt:i4>
      </vt:variant>
      <vt:variant>
        <vt:lpstr>Заголовки слайдов</vt:lpstr>
      </vt:variant>
      <vt:variant>
        <vt:i4>2</vt:i4>
      </vt:variant>
    </vt:vector>
  </HeadingPairs>
  <TitlesOfParts>
    <vt:vector size="22" baseType="lpstr">
      <vt:lpstr>Тема2</vt:lpstr>
      <vt:lpstr>Ромашишки</vt:lpstr>
      <vt:lpstr>Ромашки</vt:lpstr>
      <vt:lpstr>Разноцветная ромашка</vt:lpstr>
      <vt:lpstr>Графика</vt:lpstr>
      <vt:lpstr>1_Японская живопись</vt:lpstr>
      <vt:lpstr>золотой шар</vt:lpstr>
      <vt:lpstr>Закат</vt:lpstr>
      <vt:lpstr>Осень</vt:lpstr>
      <vt:lpstr>Планета</vt:lpstr>
      <vt:lpstr>Планета Земля</vt:lpstr>
      <vt:lpstr>Солнышко и цветы</vt:lpstr>
      <vt:lpstr>Цветы в горшках</vt:lpstr>
      <vt:lpstr>Школа</vt:lpstr>
      <vt:lpstr>мой шаблон1</vt:lpstr>
      <vt:lpstr>Природа</vt:lpstr>
      <vt:lpstr>Мадонна</vt:lpstr>
      <vt:lpstr>мой шаблон4</vt:lpstr>
      <vt:lpstr>восход солнца</vt:lpstr>
      <vt:lpstr>Тема Office</vt:lpstr>
      <vt:lpstr>Слайд 1</vt:lpstr>
      <vt:lpstr>Cлово «graffiti» происходит от итальянского глагола «поцарапать». Граффити считается сравнительно новым видом визуального искусства, которое привлекает все больше людей, среди которых есть и молодые и не очень, но больше всего в этом движении тинейджеров. Граффити в своё время прозвали искусством улицы.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НАДЯ</dc:creator>
  <cp:lastModifiedBy>1</cp:lastModifiedBy>
  <cp:revision>18</cp:revision>
  <dcterms:created xsi:type="dcterms:W3CDTF">2013-04-01T13:16:59Z</dcterms:created>
  <dcterms:modified xsi:type="dcterms:W3CDTF">2013-10-02T06:18:40Z</dcterms:modified>
</cp:coreProperties>
</file>