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F79D-6B0D-4112-9B6B-D24C9A171DA5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C1C6519-47B7-4D2E-91D4-E49645E0E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F79D-6B0D-4112-9B6B-D24C9A171DA5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6519-47B7-4D2E-91D4-E49645E0E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F79D-6B0D-4112-9B6B-D24C9A171DA5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6519-47B7-4D2E-91D4-E49645E0E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F79D-6B0D-4112-9B6B-D24C9A171DA5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C1C6519-47B7-4D2E-91D4-E49645E0E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F79D-6B0D-4112-9B6B-D24C9A171DA5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6519-47B7-4D2E-91D4-E49645E0E0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F79D-6B0D-4112-9B6B-D24C9A171DA5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6519-47B7-4D2E-91D4-E49645E0E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F79D-6B0D-4112-9B6B-D24C9A171DA5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C1C6519-47B7-4D2E-91D4-E49645E0E0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F79D-6B0D-4112-9B6B-D24C9A171DA5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6519-47B7-4D2E-91D4-E49645E0E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F79D-6B0D-4112-9B6B-D24C9A171DA5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6519-47B7-4D2E-91D4-E49645E0E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F79D-6B0D-4112-9B6B-D24C9A171DA5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6519-47B7-4D2E-91D4-E49645E0E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F79D-6B0D-4112-9B6B-D24C9A171DA5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6519-47B7-4D2E-91D4-E49645E0E0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CC4F79D-6B0D-4112-9B6B-D24C9A171DA5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C1C6519-47B7-4D2E-91D4-E49645E0E0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412777"/>
            <a:ext cx="8371656" cy="466301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Личностно-ориентированное развивающее обучение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педагогике и педагогической психологии были предприняты различные попытки определить сущность личностно-ориентированного обучения( </a:t>
            </a:r>
            <a:r>
              <a:rPr lang="ru-RU" dirty="0" err="1" smtClean="0"/>
              <a:t>Т.И.Кулыпина,Е.В.Бондаревская,В.П.Серикрв</a:t>
            </a:r>
            <a:r>
              <a:rPr lang="ru-RU" dirty="0" smtClean="0"/>
              <a:t>, И.С. </a:t>
            </a:r>
            <a:r>
              <a:rPr lang="ru-RU" dirty="0" err="1" smtClean="0"/>
              <a:t>Якиманская</a:t>
            </a:r>
            <a:r>
              <a:rPr lang="ru-RU" dirty="0" smtClean="0"/>
              <a:t>). </a:t>
            </a:r>
          </a:p>
          <a:p>
            <a:r>
              <a:rPr lang="ru-RU" dirty="0" smtClean="0"/>
              <a:t>По мнению И.С. </a:t>
            </a:r>
            <a:r>
              <a:rPr lang="ru-RU" dirty="0" err="1" smtClean="0"/>
              <a:t>Якиманской</a:t>
            </a:r>
            <a:r>
              <a:rPr lang="ru-RU" dirty="0" smtClean="0"/>
              <a:t>, признание ученика главной действующей фигурой всего образовательного процесса и есть личностно-ориентированная педагогика.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Понятия личностно-ориентированного обучения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Разноуровневый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подход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-ориентация на разный уровень сложности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материала доступного ученику.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Дифференцированный подход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-выделение группы детей на основе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внещней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дифференциации:по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знаниям,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типу образовательного учреждения.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Субъективно-личностный подход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-отношение к каждому ребёнку как  к уникальности, несхожести, неповторимости.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Цель обучения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личности ребёнка, его индивидуальности и неповторимости;  в процессе обучения учитываются ценностные ориентации ученика и структура его убеждений, на основе которых формируется его внутренняя модель мира.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517632" cy="1628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чём различие личностно-  ориентированного обучение от   традиционного</a:t>
            </a:r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лич-ориен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обучения отличается от других моделей и педагогических систем.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1.Она предоставляет ребёнку большую свободу выбора в процессе обучения. Не ученик подстраивается под сложившийся стиль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учителя, 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учитель, обладая разнообразными технологиями . Согласует свои приёмы и методы работы с познавательным стилем обучения ученика.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В чём различие личностно-ориентированного обучение от традиционного?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2.Изменяется позиция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ученика- 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прилежного исполнения к активному творчеству.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командного стиля  педагог переходит к сотрудничеству, опираясь на анализ не столько результатов, сколько процессуальной деятельности ученика.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</TotalTime>
  <Words>218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Личностно-ориентированное развивающее обучение</vt:lpstr>
      <vt:lpstr>Слайд 2</vt:lpstr>
      <vt:lpstr>              Понятия личностно-ориентированного обучения</vt:lpstr>
      <vt:lpstr>           Цель обучения</vt:lpstr>
      <vt:lpstr>      В чём различие личностно-  ориентированного обучение от   традиционного?</vt:lpstr>
      <vt:lpstr>     В чём различие личностно-ориентированного обучение от традиционного?</vt:lpstr>
    </vt:vector>
  </TitlesOfParts>
  <Company>МОУ СОШ 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Личностно-ориентированное развивающее обучение</dc:title>
  <dc:creator>кабинет 27</dc:creator>
  <cp:lastModifiedBy>кабинет 27</cp:lastModifiedBy>
  <cp:revision>7</cp:revision>
  <dcterms:created xsi:type="dcterms:W3CDTF">2012-03-23T04:29:38Z</dcterms:created>
  <dcterms:modified xsi:type="dcterms:W3CDTF">2012-03-30T08:42:33Z</dcterms:modified>
</cp:coreProperties>
</file>