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08" r:id="rId3"/>
    <p:sldId id="283" r:id="rId4"/>
    <p:sldId id="299" r:id="rId5"/>
    <p:sldId id="301" r:id="rId6"/>
    <p:sldId id="306" r:id="rId7"/>
    <p:sldId id="304" r:id="rId8"/>
    <p:sldId id="305" r:id="rId9"/>
    <p:sldId id="30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00"/>
    <a:srgbClr val="FF3300"/>
    <a:srgbClr val="008000"/>
    <a:srgbClr val="FF0066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06" autoAdjust="0"/>
    <p:restoredTop sz="57168" autoAdjust="0"/>
  </p:normalViewPr>
  <p:slideViewPr>
    <p:cSldViewPr>
      <p:cViewPr>
        <p:scale>
          <a:sx n="71" d="100"/>
          <a:sy n="71" d="100"/>
        </p:scale>
        <p:origin x="-4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F898A-9D31-4A32-A53F-F9F652C07D0F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0A373-7D72-4F2F-9100-2554607CB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136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64371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Государственное образовательное учреждение среднего </a:t>
            </a: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профессионального образования « Петровск - Забайкальское медицинское училище </a:t>
            </a: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техникум)»</a:t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Дом ночного пребывания, его задачи и функции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Выполнила:  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Ключерева.Н.Н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студентка специальности 040401 </a:t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« социальная работа», 103 группы,</a:t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заочного обучения, базовой подготовки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Руководитель: Лоншакова О.Н.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3" descr="Описание: imag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71538" cy="90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2852"/>
            <a:ext cx="8821644" cy="64545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Граждане без определенного места жительства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представляют собой группу населения, для которой характерно уклонение от общественно-полезного, производственного труда и отсутствие  регистрации по месту жительства в качестве собственника, по договору найма или поднайма, договору аренды и других оснований ,предусмотренных   законодательством Российской Федерации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описать деятельность дома ночного пребывания, раскрыть  его задачи и функции. 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.Охарактеризовать деятельность Дома ночного пребывания;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2. Рассмотреть основные задачи Дома ночного пребывания;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3.  Описать порядок нахождения в Доме ночного пребывания;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2800" b="1" u="sng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 ночного пребывания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социальное учреждение, предназначенное для ночлега лиц без определенного места жительства и занятий. </a:t>
            </a:r>
          </a:p>
        </p:txBody>
      </p:sp>
      <p:pic>
        <p:nvPicPr>
          <p:cNvPr id="2050" name="Picture 2" descr="C:\Documents and Settings\Admin\Рабочий стол\ш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6116">
            <a:off x="5644999" y="3471995"/>
            <a:ext cx="3024000" cy="2997514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лои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58144">
            <a:off x="1094025" y="3595925"/>
            <a:ext cx="2772000" cy="2935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Дома ночного пребывания </a:t>
            </a:r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предоставление ночлега лицам без определенного места жительства и занятий, в первую очередь из числа престарелых и инвалидов. 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предоставление бесплатно для ночлега в течение 12 часов койко-места с постельными принадлежностями; 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талоном на одноразовое бесплатное питание; 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консультативную помощь в вопросах бытового и трудового устройства, определения в стационарные учреждения социального обслуживания; 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Нуждающимся-первую доврачебную помощь и санитарную обработку. </a:t>
            </a:r>
          </a:p>
          <a:p>
            <a:pPr lvl="2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дать бездомному человеку почувствовать себя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человеком, нужным обществу;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укрыть человека от проблем улицы, дать возможность физически и психологически восстановиться;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помочь восстановить документы; 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помощь в устройстве нуждающегося в медицинское или социальное учреждение постоянного пребывания;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помочь найти работу и жилье.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Documents and Settings\Admin\Рабочий стол\орпп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923928" cy="2520280"/>
          </a:xfrm>
          <a:prstGeom prst="rect">
            <a:avLst/>
          </a:prstGeom>
          <a:noFill/>
        </p:spPr>
      </p:pic>
      <p:pic>
        <p:nvPicPr>
          <p:cNvPr id="1033" name="Picture 9" descr="C:\Documents and Settings\Admin\Рабочий стол\ind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708920"/>
            <a:ext cx="3096344" cy="3456384"/>
          </a:xfrm>
          <a:prstGeom prst="rect">
            <a:avLst/>
          </a:prstGeom>
          <a:noFill/>
        </p:spPr>
      </p:pic>
      <p:pic>
        <p:nvPicPr>
          <p:cNvPr id="1034" name="Picture 10" descr="C:\Documents and Settings\Admin\Рабочий стол\р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21088"/>
            <a:ext cx="3024336" cy="2468488"/>
          </a:xfrm>
          <a:prstGeom prst="rect">
            <a:avLst/>
          </a:prstGeom>
          <a:noFill/>
        </p:spPr>
      </p:pic>
      <p:pic>
        <p:nvPicPr>
          <p:cNvPr id="1035" name="Picture 11" descr="C:\Documents and Settings\Admin\Рабочий стол\грнп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221088"/>
            <a:ext cx="2628900" cy="2463155"/>
          </a:xfrm>
          <a:prstGeom prst="rect">
            <a:avLst/>
          </a:prstGeom>
          <a:noFill/>
        </p:spPr>
      </p:pic>
      <p:pic>
        <p:nvPicPr>
          <p:cNvPr id="1036" name="Picture 12" descr="C:\Documents and Settings\Admin\Рабочий стол\ои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88640"/>
            <a:ext cx="381642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90872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туберкулеза в активной стадии;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заразных заболеваний кожи и волос;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острых инфекционных и венерических заболеваний;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психических заболеваний, сопровождающихся на момент поступления расстройствами поведения, опасными для самого больного и окружающих;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острого алкогольного опьянения и признаков приема наркотических средств.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Лица, у которых при поступлении обнаружены вышеуказанные противопоказания, а также повышенная температура, сыпь неясной этиологии, подлежат направлению в учреждения здравоохранения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Противопоказаниями к приему в Дом ночного пребывания являются наличие: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11960" y="2492895"/>
            <a:ext cx="4464496" cy="36004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Рабочий стол\тге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492896"/>
            <a:ext cx="4536503" cy="36724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2719</TotalTime>
  <Words>289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Государственное образовательное учреждение среднего      профессионального образования « Петровск - Забайкальское медицинское училище (техникум)»    Дом ночного пребывания, его задачи и функции                                                      Выполнила:  Ключерева.Н.Н.                                                                 студентка специальности 040401                                                                   « социальная работа», 103 группы,                                                                            заочного обучения, базовой подготовки                                                                Руководитель: Лоншакова О.Н.     </vt:lpstr>
      <vt:lpstr>Слайд 2</vt:lpstr>
      <vt:lpstr>Слайд 3</vt:lpstr>
      <vt:lpstr>Слайд 4</vt:lpstr>
      <vt:lpstr>Задачи Дома ночного пребывания </vt:lpstr>
      <vt:lpstr>Слайд 6</vt:lpstr>
      <vt:lpstr>Слайд 7</vt:lpstr>
      <vt:lpstr> 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283</cp:revision>
  <dcterms:created xsi:type="dcterms:W3CDTF">2011-04-07T07:03:23Z</dcterms:created>
  <dcterms:modified xsi:type="dcterms:W3CDTF">2013-04-14T17:14:55Z</dcterms:modified>
</cp:coreProperties>
</file>