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  <p:sldId id="262" r:id="rId10"/>
    <p:sldId id="267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3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14F35-28DC-46B7-B1B6-02502B346B1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0792B-69F6-4BBF-A6B8-0FDB717386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3384375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/>
              <a:t>Слова однозначные и многозначные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Слово однозначно, но…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   Внимательно прочитайте однозначное слово </a:t>
            </a:r>
            <a:r>
              <a:rPr lang="ru-RU" sz="3600" b="1" dirty="0" smtClean="0">
                <a:solidFill>
                  <a:srgbClr val="C00000"/>
                </a:solidFill>
              </a:rPr>
              <a:t>профессорско-преподавательский </a:t>
            </a:r>
            <a:r>
              <a:rPr lang="ru-RU" sz="3600" dirty="0" smtClean="0"/>
              <a:t>(состав института). Сколько же в нём букв? Видите, длина слова не влияет на количество его значений!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933056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Все значения многозначного</a:t>
            </a:r>
          </a:p>
          <a:p>
            <a:pPr>
              <a:buNone/>
            </a:pPr>
            <a:r>
              <a:rPr lang="ru-RU" dirty="0" smtClean="0"/>
              <a:t> слова связаны между собой</a:t>
            </a:r>
          </a:p>
          <a:p>
            <a:pPr>
              <a:buNone/>
            </a:pPr>
            <a:r>
              <a:rPr lang="ru-RU" dirty="0" smtClean="0"/>
              <a:t> по смыслу.</a:t>
            </a:r>
          </a:p>
          <a:p>
            <a:pPr>
              <a:buNone/>
            </a:pPr>
            <a:r>
              <a:rPr lang="ru-RU" dirty="0" smtClean="0"/>
              <a:t> Рассмотрите рисунок.</a:t>
            </a:r>
          </a:p>
          <a:p>
            <a:pPr>
              <a:buNone/>
            </a:pPr>
            <a:r>
              <a:rPr lang="ru-RU" dirty="0" smtClean="0"/>
              <a:t> Каково общее значение</a:t>
            </a:r>
          </a:p>
          <a:p>
            <a:pPr>
              <a:buNone/>
            </a:pPr>
            <a:r>
              <a:rPr lang="ru-RU" dirty="0" smtClean="0"/>
              <a:t> слова ножка во всех </a:t>
            </a:r>
          </a:p>
          <a:p>
            <a:pPr>
              <a:buNone/>
            </a:pPr>
            <a:r>
              <a:rPr lang="ru-RU" dirty="0" smtClean="0"/>
              <a:t>словосочетаниях?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08720"/>
            <a:ext cx="3048000" cy="517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653136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374441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240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725144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3096"/>
            <a:ext cx="20383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88640"/>
            <a:ext cx="20669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492896"/>
            <a:ext cx="2143125" cy="18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600" dirty="0" smtClean="0"/>
              <a:t>Во всех случаях это «опора»: ножка гриба — опора для шляпки, на ножках держится стол, ножками топает ребёнок, да и циркуль и некоторые другие инструменты снабжены ножками, чтобы иметь точку опоры.</a:t>
            </a:r>
            <a:endParaRPr lang="ru-RU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21088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Количество значений у многозначных слов может быть разным: у одного слова 2-3, а у другого… В русском языке глагол идти имеет более тридцати значений.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3528392" cy="26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140968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Забытые значения слов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Слово </a:t>
            </a:r>
            <a:r>
              <a:rPr lang="ru-RU" b="1" dirty="0" smtClean="0">
                <a:solidFill>
                  <a:srgbClr val="C00000"/>
                </a:solidFill>
              </a:rPr>
              <a:t>обыденный</a:t>
            </a:r>
            <a:r>
              <a:rPr lang="ru-RU" dirty="0" smtClean="0"/>
              <a:t> в современном русском языке означает «обыкновенный, заурядный, обычный»: обыденные привычки, обыденный поступок. Однако около двухсот лет тому назад им обозначали то, что сделали или совершили за один день: обыденный путь — тот путь, который преодолели за один день.</a:t>
            </a:r>
          </a:p>
          <a:p>
            <a:pPr>
              <a:buNone/>
            </a:pPr>
            <a:r>
              <a:rPr lang="ru-RU" dirty="0" smtClean="0"/>
              <a:t>           Вот как стареют или… молодеют слова!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373216"/>
            <a:ext cx="1440160" cy="129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 Весёлая переменка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Посчитай фрукты</a:t>
            </a:r>
          </a:p>
          <a:p>
            <a:pPr>
              <a:buNone/>
            </a:pPr>
            <a:r>
              <a:rPr lang="ru-RU" dirty="0" smtClean="0"/>
              <a:t>Росло четыре липы. На каждой по четыре больших ветки. На каждой большой ветке по четыре маленьких ветки. На каждой маленькой ветке по четыре груши. Сколько на деревьях выросло плодов?</a:t>
            </a:r>
          </a:p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На липах не растут груши!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Как же нам удаётся догадаться, в каком именно значении из многих употребляется многозначное слово?</a:t>
            </a:r>
          </a:p>
          <a:p>
            <a:pPr>
              <a:buNone/>
            </a:pPr>
            <a:r>
              <a:rPr lang="ru-RU" dirty="0" smtClean="0"/>
              <a:t>          В этом нам помогают слова-соседи многозначного слова (контекст):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хвост поезда, хвост лошадки, хвост очереди, хвост самолёта, волосы девочки забраны в хвост.</a:t>
            </a:r>
          </a:p>
          <a:p>
            <a:pPr>
              <a:buNone/>
            </a:pPr>
            <a:r>
              <a:rPr lang="ru-RU" dirty="0" smtClean="0"/>
              <a:t>        Все значения многозначных слов фиксируются в толковых словарях.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653136"/>
            <a:ext cx="1800201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Тренажёр. Слово и его лексическое значение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Укажите лексическое значение слова озеро:</a:t>
            </a:r>
          </a:p>
          <a:p>
            <a:r>
              <a:rPr lang="ru-RU" dirty="0" smtClean="0"/>
              <a:t>предмет неодушевлённый</a:t>
            </a:r>
          </a:p>
          <a:p>
            <a:r>
              <a:rPr lang="ru-RU" dirty="0" smtClean="0"/>
              <a:t>водоём, окружённый сушей</a:t>
            </a:r>
          </a:p>
          <a:p>
            <a:r>
              <a:rPr lang="ru-RU" dirty="0" smtClean="0"/>
              <a:t>поток воды</a:t>
            </a:r>
          </a:p>
          <a:p>
            <a:r>
              <a:rPr lang="ru-RU" dirty="0" smtClean="0"/>
              <a:t>имя существительное среднего рода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293096"/>
            <a:ext cx="1800201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Тренажёр. Многозначные слова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Подумайте над значениями этих слов. Отметьте среди них многозначные слова:</a:t>
            </a:r>
          </a:p>
          <a:p>
            <a:r>
              <a:rPr lang="ru-RU" dirty="0" smtClean="0"/>
              <a:t>кисть</a:t>
            </a:r>
          </a:p>
          <a:p>
            <a:r>
              <a:rPr lang="ru-RU" dirty="0" smtClean="0"/>
              <a:t>бегемот</a:t>
            </a:r>
          </a:p>
          <a:p>
            <a:r>
              <a:rPr lang="ru-RU" dirty="0" smtClean="0"/>
              <a:t>компьютер</a:t>
            </a:r>
          </a:p>
          <a:p>
            <a:r>
              <a:rPr lang="ru-RU" dirty="0" smtClean="0"/>
              <a:t>труба</a:t>
            </a:r>
          </a:p>
          <a:p>
            <a:r>
              <a:rPr lang="ru-RU" dirty="0" smtClean="0"/>
              <a:t>ручка</a:t>
            </a:r>
          </a:p>
          <a:p>
            <a:r>
              <a:rPr lang="ru-RU" dirty="0" smtClean="0"/>
              <a:t>автомобиль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36912"/>
            <a:ext cx="2664297" cy="237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Дорогие ребята!</a:t>
            </a:r>
          </a:p>
          <a:p>
            <a:pPr>
              <a:buNone/>
            </a:pPr>
            <a:r>
              <a:rPr lang="ru-RU" dirty="0" smtClean="0"/>
              <a:t>                Сегодня вам предстоит узнать, какие слова называются однозначными и многозначными. Мы выясним, какую роль в нашей речи играют многозначные слова, и  научимся определять с помощью толкового словаря, сколько значений свойственно тому или иному слову.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437112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Тренажёр. Однозначные и многозначные слова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 лукоморья </a:t>
            </a:r>
            <a:r>
              <a:rPr lang="ru-RU" b="1" dirty="0" smtClean="0">
                <a:solidFill>
                  <a:srgbClr val="C00000"/>
                </a:solidFill>
              </a:rPr>
              <a:t>дуб</a:t>
            </a:r>
            <a:r>
              <a:rPr lang="ru-RU" dirty="0" smtClean="0"/>
              <a:t> зелёный;  </a:t>
            </a:r>
          </a:p>
          <a:p>
            <a:pPr>
              <a:buNone/>
            </a:pPr>
            <a:r>
              <a:rPr lang="ru-RU" dirty="0" smtClean="0"/>
              <a:t> Златая </a:t>
            </a:r>
            <a:r>
              <a:rPr lang="ru-RU" b="1" dirty="0" smtClean="0">
                <a:solidFill>
                  <a:srgbClr val="C00000"/>
                </a:solidFill>
              </a:rPr>
              <a:t>цепь</a:t>
            </a:r>
            <a:r>
              <a:rPr lang="ru-RU" dirty="0" smtClean="0"/>
              <a:t> на дубе том:  </a:t>
            </a:r>
          </a:p>
          <a:p>
            <a:pPr>
              <a:buNone/>
            </a:pPr>
            <a:r>
              <a:rPr lang="ru-RU" dirty="0" smtClean="0"/>
              <a:t> И днём и ночью </a:t>
            </a:r>
            <a:r>
              <a:rPr lang="ru-RU" b="1" dirty="0" smtClean="0">
                <a:solidFill>
                  <a:srgbClr val="C00000"/>
                </a:solidFill>
              </a:rPr>
              <a:t>кот</a:t>
            </a:r>
            <a:r>
              <a:rPr lang="ru-RU" dirty="0" smtClean="0"/>
              <a:t> учёный  </a:t>
            </a:r>
          </a:p>
          <a:p>
            <a:pPr>
              <a:buNone/>
            </a:pPr>
            <a:r>
              <a:rPr lang="ru-RU" dirty="0" smtClean="0"/>
              <a:t> Всё ходит по цепи кругом; </a:t>
            </a:r>
          </a:p>
          <a:p>
            <a:pPr>
              <a:buNone/>
            </a:pPr>
            <a:r>
              <a:rPr lang="ru-RU" dirty="0" smtClean="0"/>
              <a:t> Идёт направо — </a:t>
            </a:r>
            <a:r>
              <a:rPr lang="ru-RU" b="1" dirty="0" smtClean="0">
                <a:solidFill>
                  <a:srgbClr val="C00000"/>
                </a:solidFill>
              </a:rPr>
              <a:t>песнь</a:t>
            </a:r>
            <a:r>
              <a:rPr lang="ru-RU" dirty="0" smtClean="0"/>
              <a:t> заводит,  </a:t>
            </a:r>
          </a:p>
          <a:p>
            <a:pPr>
              <a:buNone/>
            </a:pPr>
            <a:r>
              <a:rPr lang="ru-RU" dirty="0" smtClean="0"/>
              <a:t> Налево — </a:t>
            </a:r>
            <a:r>
              <a:rPr lang="ru-RU" b="1" dirty="0" smtClean="0">
                <a:solidFill>
                  <a:srgbClr val="C00000"/>
                </a:solidFill>
              </a:rPr>
              <a:t>сказку</a:t>
            </a:r>
            <a:r>
              <a:rPr lang="ru-RU" dirty="0" smtClean="0"/>
              <a:t> говорит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Проверь себя. Однозначные и многозначные слова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Распределите слова на две группы:</a:t>
            </a:r>
          </a:p>
          <a:p>
            <a:pPr>
              <a:buNone/>
            </a:pPr>
            <a:r>
              <a:rPr lang="ru-RU" dirty="0" smtClean="0"/>
              <a:t>горожанин </a:t>
            </a:r>
          </a:p>
          <a:p>
            <a:pPr>
              <a:buNone/>
            </a:pPr>
            <a:r>
              <a:rPr lang="ru-RU" dirty="0" smtClean="0"/>
              <a:t>ручка </a:t>
            </a:r>
          </a:p>
          <a:p>
            <a:pPr>
              <a:buNone/>
            </a:pPr>
            <a:r>
              <a:rPr lang="ru-RU" dirty="0" smtClean="0"/>
              <a:t>ключ </a:t>
            </a:r>
          </a:p>
          <a:p>
            <a:pPr>
              <a:buNone/>
            </a:pPr>
            <a:r>
              <a:rPr lang="ru-RU" dirty="0" smtClean="0"/>
              <a:t>страус </a:t>
            </a:r>
          </a:p>
          <a:p>
            <a:pPr>
              <a:buNone/>
            </a:pPr>
            <a:r>
              <a:rPr lang="ru-RU" dirty="0" smtClean="0"/>
              <a:t>футбол </a:t>
            </a:r>
          </a:p>
          <a:p>
            <a:pPr>
              <a:buNone/>
            </a:pPr>
            <a:r>
              <a:rPr lang="ru-RU" dirty="0" smtClean="0"/>
              <a:t>телевизор </a:t>
            </a:r>
          </a:p>
          <a:p>
            <a:pPr>
              <a:buNone/>
            </a:pPr>
            <a:r>
              <a:rPr lang="ru-RU" dirty="0" smtClean="0"/>
              <a:t>Хвост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36912"/>
            <a:ext cx="2664297" cy="237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Попробуй разберись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Найдите на картинке слова, имеющие одинаковое название.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Важный вывод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В русском языке есть слова, называющие только один какой-нибудь предмет. Например, слово …  обозначает резинку для стирания нарисованного или написанного. Только этот предмет называется…  . То же самое можно сказать и о словах карандаш, пальто . Такие слова называются …  . </a:t>
            </a:r>
          </a:p>
          <a:p>
            <a:pPr>
              <a:buNone/>
            </a:pPr>
            <a:r>
              <a:rPr lang="ru-RU" dirty="0" smtClean="0"/>
              <a:t>        Слова, которые имеют несколько значений, называются…  . Все значения такого слова можно </a:t>
            </a:r>
            <a:r>
              <a:rPr lang="ru-RU" smtClean="0"/>
              <a:t>узнать в …  </a:t>
            </a:r>
            <a:r>
              <a:rPr lang="ru-RU" dirty="0" smtClean="0"/>
              <a:t>словаре.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Лексическое значение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4320479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Ключ, ключ, ключ… Мы повторяем одно и то же слово? Да, слово-то одно, но ключи, о которых мы говорим, разные:</a:t>
            </a:r>
          </a:p>
          <a:p>
            <a:pPr>
              <a:buNone/>
            </a:pPr>
            <a:r>
              <a:rPr lang="ru-RU" dirty="0" smtClean="0"/>
              <a:t>ключ от квартиры;</a:t>
            </a:r>
          </a:p>
          <a:p>
            <a:pPr>
              <a:buNone/>
            </a:pPr>
            <a:r>
              <a:rPr lang="ru-RU" dirty="0" smtClean="0"/>
              <a:t>гаечный ключ;</a:t>
            </a:r>
          </a:p>
          <a:p>
            <a:pPr>
              <a:buNone/>
            </a:pPr>
            <a:r>
              <a:rPr lang="ru-RU" dirty="0" smtClean="0"/>
              <a:t>ключ к загадке.</a:t>
            </a:r>
          </a:p>
          <a:p>
            <a:pPr>
              <a:buNone/>
            </a:pPr>
            <a:r>
              <a:rPr lang="ru-RU" dirty="0" smtClean="0"/>
              <a:t>Вот как получается: от одного значения слова ответвляется другое, третье и так далее.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"/>
            <a:ext cx="2326382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"/>
            <a:ext cx="232410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852936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Слова, имеющие несколько лексических значений, называются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многозначными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О</a:t>
            </a:r>
            <a:r>
              <a:rPr lang="ru-RU" b="1" dirty="0" smtClean="0"/>
              <a:t>бъясните, почему слово</a:t>
            </a:r>
          </a:p>
          <a:p>
            <a:pPr>
              <a:buNone/>
            </a:pPr>
            <a:r>
              <a:rPr lang="ru-RU" b="1" dirty="0" smtClean="0"/>
              <a:t> является многозначным.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2987824" y="2780928"/>
            <a:ext cx="3024336" cy="2520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Тарелка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8904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7707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628800"/>
            <a:ext cx="2667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Сколько в русском языке многозначных слов?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Интересно было бы знать, каких слов в русском языке больше: многозначных или однозначных?</a:t>
            </a:r>
          </a:p>
          <a:p>
            <a:r>
              <a:rPr lang="ru-RU" dirty="0" smtClean="0"/>
              <a:t>     Исследователи, посчитав толкования слов по «Толковому словарю русского языка» С.И. Ожегова, утверждают, что однозначных слов в русском языке около 63%, а вот многозначных, соответственно, — 37%.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013176"/>
            <a:ext cx="235267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Как слово значения растеряло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В современном русском языке слово </a:t>
            </a:r>
            <a:r>
              <a:rPr lang="ru-RU" b="1" dirty="0" smtClean="0">
                <a:solidFill>
                  <a:srgbClr val="C00000"/>
                </a:solidFill>
              </a:rPr>
              <a:t>задор</a:t>
            </a:r>
            <a:r>
              <a:rPr lang="ru-RU" dirty="0" smtClean="0"/>
              <a:t> означает «горячность, пыл». А раньше это слово имело  и другое значение  — «задиристость, высокомерность» (задирать нос кверху).  Сегодня мы только с помощью словарей можем установить, что слова задор и задира являются однокоренными.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09120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24847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410445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Слова, имеющие только одно значение, называются </a:t>
            </a:r>
            <a:r>
              <a:rPr lang="ru-RU" sz="3600" b="1" dirty="0" smtClean="0">
                <a:solidFill>
                  <a:srgbClr val="C00000"/>
                </a:solidFill>
              </a:rPr>
              <a:t>однозначными</a:t>
            </a:r>
            <a:r>
              <a:rPr lang="ru-RU" sz="3600" b="1" dirty="0" smtClean="0">
                <a:solidFill>
                  <a:srgbClr val="002060"/>
                </a:solidFill>
              </a:rPr>
              <a:t>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Можете ли вы привести</a:t>
            </a:r>
          </a:p>
          <a:p>
            <a:pPr>
              <a:buNone/>
            </a:pPr>
            <a:r>
              <a:rPr lang="ru-RU" b="1" dirty="0" smtClean="0"/>
              <a:t> свои примеры таких слов?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212976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21088"/>
            <a:ext cx="2232248" cy="142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628800"/>
            <a:ext cx="16573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437112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750</Words>
  <Application>Microsoft Office PowerPoint</Application>
  <PresentationFormat>Экран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Слова однозначные и многозначные</vt:lpstr>
      <vt:lpstr>Слайд 2</vt:lpstr>
      <vt:lpstr>Лексическое значение</vt:lpstr>
      <vt:lpstr>Слайд 4</vt:lpstr>
      <vt:lpstr>Слова, имеющие несколько лексических значений, называются многозначными.</vt:lpstr>
      <vt:lpstr>Сколько в русском языке многозначных слов?</vt:lpstr>
      <vt:lpstr>Как слово значения растеряло</vt:lpstr>
      <vt:lpstr>Слайд 8</vt:lpstr>
      <vt:lpstr>Слова, имеющие только одно значение, называются однозначными. </vt:lpstr>
      <vt:lpstr>Слово однозначно, но…</vt:lpstr>
      <vt:lpstr>Слайд 11</vt:lpstr>
      <vt:lpstr>Слайд 12</vt:lpstr>
      <vt:lpstr>Слайд 13</vt:lpstr>
      <vt:lpstr>Слайд 14</vt:lpstr>
      <vt:lpstr>Забытые значения слов</vt:lpstr>
      <vt:lpstr>       Весёлая переменка</vt:lpstr>
      <vt:lpstr>Слайд 17</vt:lpstr>
      <vt:lpstr>Тренажёр. Слово и его лексическое значение</vt:lpstr>
      <vt:lpstr>Тренажёр. Многозначные слова</vt:lpstr>
      <vt:lpstr>Тренажёр. Однозначные и многозначные слова</vt:lpstr>
      <vt:lpstr>Проверь себя. Однозначные и многозначные слова</vt:lpstr>
      <vt:lpstr>Попробуй разберись</vt:lpstr>
      <vt:lpstr>Важный 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однозначные и многозначные</dc:title>
  <dc:creator>lenovo</dc:creator>
  <cp:lastModifiedBy>lenovo</cp:lastModifiedBy>
  <cp:revision>8</cp:revision>
  <dcterms:created xsi:type="dcterms:W3CDTF">2013-01-29T08:17:22Z</dcterms:created>
  <dcterms:modified xsi:type="dcterms:W3CDTF">2013-01-29T09:28:28Z</dcterms:modified>
</cp:coreProperties>
</file>