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72" r:id="rId9"/>
    <p:sldId id="262" r:id="rId10"/>
    <p:sldId id="263" r:id="rId11"/>
    <p:sldId id="264" r:id="rId12"/>
    <p:sldId id="265" r:id="rId13"/>
    <p:sldId id="273" r:id="rId14"/>
    <p:sldId id="266" r:id="rId15"/>
    <p:sldId id="274" r:id="rId16"/>
    <p:sldId id="268" r:id="rId17"/>
    <p:sldId id="267" r:id="rId18"/>
    <p:sldId id="270" r:id="rId19"/>
    <p:sldId id="269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8764DC-5E94-471C-8F43-C057466547AD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94EDD9-E823-4401-A7DC-8A8098ED5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F7552-E5BC-4A34-AED7-2470A31065D4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DBECE-FBE4-4AEC-B4D2-273EA6E80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973971-51B4-4885-AC5B-702A6CB8D345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7946BC7-D3FB-4410-B5FA-E6776AA44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9C31-1544-4009-9796-4E617B05CD24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F7577-FC36-4B16-ACCE-FB346FCA4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6C5B397-7714-4540-8B84-1394FF156835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D15247-EF68-4149-A7CB-25550F665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10882-A4B2-4B2C-AF55-DB88C65255A4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E9388-3C19-4B75-9D12-3505DBC53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057FF-DBAE-4078-A5E8-0B1B8BD38ADA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3224-09AE-4CEC-9F36-8CCCC1260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5CCCB-05D2-4184-B433-20F715FA4A52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6CDB1-77BF-42B1-AE3B-79E7C96A0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F53DC-BC58-4A8D-A784-179CF8A055E3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72319-4127-4770-9B00-75AE264A1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6BD79-18AA-45F4-9E9B-11C116641837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976BB-6359-4C81-8181-05DF13A8E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0261A9-B09D-4D82-9F41-4A89964B6D01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573A97-ED67-41CC-BB37-B054EC723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CE701CC-6558-47FD-A693-E5AF0319A9E2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A2579C4-7E93-45B7-93E6-162F5DA07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05" r:id="rId2"/>
    <p:sldLayoutId id="2147484113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4" r:id="rId9"/>
    <p:sldLayoutId id="2147484111" r:id="rId10"/>
    <p:sldLayoutId id="21474841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Урок математики </a:t>
            </a:r>
            <a:br>
              <a:rPr lang="ru-RU" i="1" dirty="0" smtClean="0"/>
            </a:br>
            <a:r>
              <a:rPr lang="ru-RU" i="1" dirty="0" smtClean="0"/>
              <a:t>5 класс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МБОУ СОШ №1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г. Оханск Пермский край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математики Л.Н. Жак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Ср. арифметическое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это частное от деления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суммы чисел на число слагаемых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Поднимает руки класс – это «раз»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Повернулась голова – это «два»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Руки вниз, вперед смотри – это «три»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Руки в стороны пошире развернули на «4»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 силой их к плечам прижать – это «5»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Всем ребятам надо сесть – это «6».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Фигурное катание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71625"/>
            <a:ext cx="70008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Работаем самостоятельно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smtClean="0"/>
              <a:t>Из учебника: </a:t>
            </a:r>
          </a:p>
          <a:p>
            <a:r>
              <a:rPr lang="ru-RU" sz="4400" smtClean="0"/>
              <a:t> стр. 227 </a:t>
            </a:r>
          </a:p>
          <a:p>
            <a:r>
              <a:rPr lang="ru-RU" sz="4400" smtClean="0"/>
              <a:t>№1497 а.б,в.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№ 1497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а) (70,6 + 71,3):2 =70,95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б) (0,1 + 0,2 + 0,3) : 3 = 0,2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в) (1,11 + 1,12 + 1,19 + 1,48) : 4 = 1,225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375126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Поставь себе оценку за работу на уроке!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Почему же повторили только два арифметических действия на устном счете?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узнали нового на уроке?</a:t>
            </a:r>
          </a:p>
          <a:p>
            <a:pPr eaLnBrk="1" hangingPunct="1"/>
            <a:r>
              <a:rPr lang="ru-RU" smtClean="0"/>
              <a:t>Что такое среднее арифметическое нескольких чисел?</a:t>
            </a:r>
          </a:p>
          <a:p>
            <a:pPr eaLnBrk="1" hangingPunct="1"/>
            <a:r>
              <a:rPr lang="ru-RU" smtClean="0"/>
              <a:t>Как вычислить среднее арифметическое?</a:t>
            </a:r>
          </a:p>
          <a:p>
            <a:pPr eaLnBrk="1" hangingPunct="1"/>
            <a:r>
              <a:rPr lang="ru-RU" smtClean="0"/>
              <a:t>Где встречается среднее арифметическое?</a:t>
            </a:r>
          </a:p>
        </p:txBody>
      </p:sp>
      <p:pic>
        <p:nvPicPr>
          <p:cNvPr id="22532" name="Picture 2" descr="H:\Documents and Settings\Aida\Рабочий стол\МОИ шаблоны ЭКСПЕРИМЕНТы\1000588562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4357688"/>
            <a:ext cx="187166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Выучить правило.</a:t>
            </a:r>
          </a:p>
          <a:p>
            <a:pPr eaLnBrk="1" hangingPunct="1"/>
            <a:r>
              <a:rPr lang="ru-RU" sz="4000" smtClean="0"/>
              <a:t>Вычислить средний возраст своей семьи.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>                             </a:t>
            </a:r>
            <a:r>
              <a:rPr lang="ru-RU" sz="4000" b="1" u="sng" smtClean="0"/>
              <a:t>или</a:t>
            </a:r>
          </a:p>
          <a:p>
            <a:pPr eaLnBrk="1" hangingPunct="1"/>
            <a:r>
              <a:rPr lang="ru-RU" sz="4000" smtClean="0"/>
              <a:t>Составить свое задания по теме урока и выполнить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Отдохнем!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u="sng" smtClean="0"/>
              <a:t>Найдите среднее арифметическое</a:t>
            </a:r>
            <a:r>
              <a:rPr lang="ru-RU" smtClean="0"/>
              <a:t>:</a:t>
            </a:r>
          </a:p>
          <a:p>
            <a:pPr eaLnBrk="1" hangingPunct="1"/>
            <a:r>
              <a:rPr lang="ru-RU" smtClean="0"/>
              <a:t>Велосипеда и мотоцикла</a:t>
            </a:r>
          </a:p>
          <a:p>
            <a:pPr eaLnBrk="1" hangingPunct="1"/>
            <a:r>
              <a:rPr lang="ru-RU" smtClean="0"/>
              <a:t>Трамвая и поезда</a:t>
            </a:r>
          </a:p>
          <a:p>
            <a:pPr eaLnBrk="1" hangingPunct="1"/>
            <a:r>
              <a:rPr lang="ru-RU" smtClean="0"/>
              <a:t>Апельсина и лимона</a:t>
            </a:r>
          </a:p>
          <a:p>
            <a:pPr eaLnBrk="1" hangingPunct="1"/>
            <a:r>
              <a:rPr lang="ru-RU" smtClean="0"/>
              <a:t>Туфельки и сапога</a:t>
            </a:r>
          </a:p>
          <a:p>
            <a:pPr eaLnBrk="1" hangingPunct="1"/>
            <a:r>
              <a:rPr lang="ru-RU" smtClean="0"/>
              <a:t>Портфеля и ранца</a:t>
            </a:r>
          </a:p>
          <a:p>
            <a:pPr eaLnBrk="1" hangingPunct="1"/>
            <a:r>
              <a:rPr lang="ru-RU" smtClean="0"/>
              <a:t>Носка и чулка</a:t>
            </a:r>
          </a:p>
          <a:p>
            <a:pPr eaLnBrk="1" hangingPunct="1"/>
            <a:r>
              <a:rPr lang="ru-RU" smtClean="0"/>
              <a:t>Холодильника и вентилятора</a:t>
            </a:r>
          </a:p>
          <a:p>
            <a:pPr eaLnBrk="1" hangingPunct="1"/>
            <a:r>
              <a:rPr lang="ru-RU" smtClean="0"/>
              <a:t>Пианино и баяна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i="1" dirty="0" smtClean="0"/>
              <a:t>    </a:t>
            </a:r>
            <a:r>
              <a:rPr lang="ru-RU" sz="4200" i="1" dirty="0" smtClean="0"/>
              <a:t>3,7 + 5,12                 36,6 : 6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i="1" dirty="0" smtClean="0"/>
              <a:t>    10,15 +31                  4,7 : 10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i="1" dirty="0" smtClean="0"/>
              <a:t>    0,14 + 1,4                   1,8 : 9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i="1" dirty="0" smtClean="0"/>
              <a:t>    1,03 + 1,3                   1,5 : 5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i="1" dirty="0" smtClean="0"/>
              <a:t>    12,1 + 1,21                 0,3 : 2</a:t>
            </a:r>
            <a:endParaRPr lang="ru-RU" sz="4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AutoShape 3"/>
          <p:cNvSpPr>
            <a:spLocks noChangeArrowheads="1"/>
          </p:cNvSpPr>
          <p:nvPr/>
        </p:nvSpPr>
        <p:spPr bwMode="auto">
          <a:xfrm>
            <a:off x="1692275" y="476250"/>
            <a:ext cx="3671888" cy="1223963"/>
          </a:xfrm>
          <a:prstGeom prst="curvedDownArrow">
            <a:avLst>
              <a:gd name="adj1" fmla="val 80306"/>
              <a:gd name="adj2" fmla="val 120000"/>
              <a:gd name="adj3" fmla="val 63380"/>
            </a:avLst>
          </a:prstGeom>
          <a:solidFill>
            <a:srgbClr val="F959D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125000" sy="125000" algn="b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4932" name="AutoShape 4"/>
          <p:cNvSpPr>
            <a:spLocks noChangeArrowheads="1"/>
          </p:cNvSpPr>
          <p:nvPr/>
        </p:nvSpPr>
        <p:spPr bwMode="auto">
          <a:xfrm rot="-1178757">
            <a:off x="1116013" y="3429000"/>
            <a:ext cx="1947862" cy="2017713"/>
          </a:xfrm>
          <a:prstGeom prst="curvedRightArrow">
            <a:avLst>
              <a:gd name="adj1" fmla="val 20717"/>
              <a:gd name="adj2" fmla="val 41434"/>
              <a:gd name="adj3" fmla="val 33333"/>
            </a:avLst>
          </a:prstGeom>
          <a:solidFill>
            <a:srgbClr val="F959D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125000" sy="125000" algn="b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5604" name="Picture 7" descr="4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3789363"/>
            <a:ext cx="2692400" cy="2520950"/>
          </a:xfrm>
          <a:noFill/>
        </p:spPr>
      </p:pic>
      <p:sp>
        <p:nvSpPr>
          <p:cNvPr id="25605" name="WordArt 6"/>
          <p:cNvSpPr>
            <a:spLocks noChangeArrowheads="1" noChangeShapeType="1" noTextEdit="1"/>
          </p:cNvSpPr>
          <p:nvPr/>
        </p:nvSpPr>
        <p:spPr bwMode="auto">
          <a:xfrm>
            <a:off x="2700338" y="2781300"/>
            <a:ext cx="3692525" cy="28527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урок.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z="4400" smtClean="0"/>
              <a:t>5а кл. – 24 чел.</a:t>
            </a:r>
          </a:p>
          <a:p>
            <a:pPr eaLnBrk="1" hangingPunct="1"/>
            <a:r>
              <a:rPr lang="ru-RU" sz="4400" smtClean="0"/>
              <a:t>5б кл. – 27 чел.</a:t>
            </a:r>
          </a:p>
          <a:p>
            <a:pPr eaLnBrk="1" hangingPunct="1"/>
            <a:r>
              <a:rPr lang="ru-RU" sz="4400" smtClean="0"/>
              <a:t>5в кл. – 27 чел.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smtClean="0"/>
              <a:t>(24 + 27 + 27 ) : 3 = 78 : 3 = 26 (чел.)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smtClean="0"/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smtClean="0"/>
              <a:t>В 5 классах в </a:t>
            </a:r>
            <a:r>
              <a:rPr lang="ru-RU" sz="3200" i="1" u="sng" smtClean="0"/>
              <a:t>среднем</a:t>
            </a:r>
            <a:r>
              <a:rPr lang="ru-RU" sz="3200" i="1" smtClean="0"/>
              <a:t> </a:t>
            </a:r>
            <a:r>
              <a:rPr lang="ru-RU" sz="3200" smtClean="0"/>
              <a:t>по 26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Температура воздуха 9 апреля была: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Ночью   +2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Утром   +3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Днем      +5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Вечером  +2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Какая температура  воздуха была 9 апреля?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(2 + 3 + 5 + 2) : 4 = 3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i="1" u="sng" smtClean="0"/>
              <a:t>Средняя</a:t>
            </a:r>
            <a:r>
              <a:rPr lang="ru-RU" sz="3600" smtClean="0"/>
              <a:t> температура воздуха 9 апреля была +3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735806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r>
              <a:rPr lang="ru-RU" sz="4000" b="1" i="1" smtClean="0"/>
              <a:t>Как называется величина, которая показывает среднее и вычисляется с помощью арифметических действий?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Среднее арифметическое 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398</Words>
  <Application>Microsoft Office PowerPoint</Application>
  <PresentationFormat>Экран (4:3)</PresentationFormat>
  <Paragraphs>76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Trebuchet MS</vt:lpstr>
      <vt:lpstr>Wingdings 2</vt:lpstr>
      <vt:lpstr>Wingdings</vt:lpstr>
      <vt:lpstr>Calibri</vt:lpstr>
      <vt:lpstr>Times New Roman</vt:lpstr>
      <vt:lpstr>Изящная</vt:lpstr>
      <vt:lpstr>Урок математики  5 класс</vt:lpstr>
      <vt:lpstr>Устный счет</vt:lpstr>
      <vt:lpstr>Решите задачу</vt:lpstr>
      <vt:lpstr>Решение:</vt:lpstr>
      <vt:lpstr>Слайд 5</vt:lpstr>
      <vt:lpstr>Решение:</vt:lpstr>
      <vt:lpstr>Слайд 7</vt:lpstr>
      <vt:lpstr>Слайд 8</vt:lpstr>
      <vt:lpstr>Слайд 9</vt:lpstr>
      <vt:lpstr>Слайд 10</vt:lpstr>
      <vt:lpstr>Слайд 11</vt:lpstr>
      <vt:lpstr>Фигурное катание</vt:lpstr>
      <vt:lpstr>Работаем самостоятельно</vt:lpstr>
      <vt:lpstr>№ 1497</vt:lpstr>
      <vt:lpstr>Поставь себе оценку за работу на уроке!</vt:lpstr>
      <vt:lpstr>Слайд 16</vt:lpstr>
      <vt:lpstr>Итог урока</vt:lpstr>
      <vt:lpstr>Домашнее задание</vt:lpstr>
      <vt:lpstr>Отдохнем!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5 класс</dc:title>
  <dc:creator>User2</dc:creator>
  <cp:lastModifiedBy>1</cp:lastModifiedBy>
  <cp:revision>16</cp:revision>
  <dcterms:created xsi:type="dcterms:W3CDTF">2013-04-09T15:58:56Z</dcterms:created>
  <dcterms:modified xsi:type="dcterms:W3CDTF">2013-09-30T11:17:56Z</dcterms:modified>
</cp:coreProperties>
</file>