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8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Родина?</a:t>
            </a:r>
            <a:endParaRPr lang="ru-RU" sz="8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71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Name\Desktop\пите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000" y="463550"/>
            <a:ext cx="8890000" cy="593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15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Name\Desktop\физ.кар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5" y="332656"/>
            <a:ext cx="8148624" cy="608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67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Name\Desktop\гер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620688"/>
            <a:ext cx="4724888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18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Name\Desktop\flag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764704"/>
            <a:ext cx="5472608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848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odintsovo.info/img/gallery/Vlasiha/100_4395-tn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288607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ohu.ru/img/gallery/Vlasiha/Vlasikha02-tn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916832"/>
            <a:ext cx="272415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://rublevka.lonru.ru/ufiles/yp/592/153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6295" y="4149080"/>
            <a:ext cx="2886075" cy="182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54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 ребус! 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2852936"/>
            <a:ext cx="403244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Р1А</a:t>
            </a:r>
            <a:endParaRPr lang="ru-RU" sz="9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4653136"/>
            <a:ext cx="3960440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Родина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3846248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Name\Desktop\карта мира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36" y="548680"/>
            <a:ext cx="8611736" cy="5831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78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Name\Desktop\вертолет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700808"/>
            <a:ext cx="4857683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926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Name\Desktop\крайний севе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320480" cy="3127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Name\Desktop\олень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3342" y="2924945"/>
            <a:ext cx="4491927" cy="3369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31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Name\Desktop\дал.восток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620688"/>
            <a:ext cx="7940175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42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Name\Desktop\тайг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7582222" cy="6065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34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Name\Desktop\горец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2077" y="764704"/>
            <a:ext cx="8484111" cy="4411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849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Name\Desktop\москва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680853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23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9</Words>
  <Application>Microsoft Office PowerPoint</Application>
  <PresentationFormat>Экран (4:3)</PresentationFormat>
  <Paragraphs>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Что такое Родина?</vt:lpstr>
      <vt:lpstr>Отгадай ребус!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Name</dc:creator>
  <cp:lastModifiedBy>Name</cp:lastModifiedBy>
  <cp:revision>7</cp:revision>
  <dcterms:created xsi:type="dcterms:W3CDTF">2013-10-03T14:51:15Z</dcterms:created>
  <dcterms:modified xsi:type="dcterms:W3CDTF">2013-10-03T15:33:47Z</dcterms:modified>
</cp:coreProperties>
</file>