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46" d="100"/>
          <a:sy n="46" d="100"/>
        </p:scale>
        <p:origin x="-1310" y="-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1B3CD-3111-43F5-BEEF-EED27CE87CFE}" type="datetimeFigureOut">
              <a:rPr lang="ru-RU" smtClean="0"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DAD2-8CA6-4C8A-A654-D29266107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707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1B3CD-3111-43F5-BEEF-EED27CE87CFE}" type="datetimeFigureOut">
              <a:rPr lang="ru-RU" smtClean="0"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DAD2-8CA6-4C8A-A654-D29266107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272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1B3CD-3111-43F5-BEEF-EED27CE87CFE}" type="datetimeFigureOut">
              <a:rPr lang="ru-RU" smtClean="0"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DAD2-8CA6-4C8A-A654-D29266107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189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1B3CD-3111-43F5-BEEF-EED27CE87CFE}" type="datetimeFigureOut">
              <a:rPr lang="ru-RU" smtClean="0"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DAD2-8CA6-4C8A-A654-D29266107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471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1B3CD-3111-43F5-BEEF-EED27CE87CFE}" type="datetimeFigureOut">
              <a:rPr lang="ru-RU" smtClean="0"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DAD2-8CA6-4C8A-A654-D29266107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320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1B3CD-3111-43F5-BEEF-EED27CE87CFE}" type="datetimeFigureOut">
              <a:rPr lang="ru-RU" smtClean="0"/>
              <a:t>30.11.2012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DAD2-8CA6-4C8A-A654-D29266107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380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1B3CD-3111-43F5-BEEF-EED27CE87CFE}" type="datetimeFigureOut">
              <a:rPr lang="ru-RU" smtClean="0"/>
              <a:t>30.11.2012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DAD2-8CA6-4C8A-A654-D29266107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908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1B3CD-3111-43F5-BEEF-EED27CE87CFE}" type="datetimeFigureOut">
              <a:rPr lang="ru-RU" smtClean="0"/>
              <a:t>30.11.2012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DAD2-8CA6-4C8A-A654-D29266107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083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1B3CD-3111-43F5-BEEF-EED27CE87CFE}" type="datetimeFigureOut">
              <a:rPr lang="ru-RU" smtClean="0"/>
              <a:t>30.11.2012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DAD2-8CA6-4C8A-A654-D29266107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893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1B3CD-3111-43F5-BEEF-EED27CE87CFE}" type="datetimeFigureOut">
              <a:rPr lang="ru-RU" smtClean="0"/>
              <a:t>30.11.2012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DAD2-8CA6-4C8A-A654-D29266107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995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1B3CD-3111-43F5-BEEF-EED27CE87CFE}" type="datetimeFigureOut">
              <a:rPr lang="ru-RU" smtClean="0"/>
              <a:t>30.11.2012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DAD2-8CA6-4C8A-A654-D29266107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366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1B3CD-3111-43F5-BEEF-EED27CE87CFE}" type="datetimeFigureOut">
              <a:rPr lang="ru-RU" smtClean="0"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22DAD2-8CA6-4C8A-A654-D29266107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939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6696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67164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15179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55361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36857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9015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1026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5921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24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9069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530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70515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0604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95879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Office PowerPoint</Application>
  <PresentationFormat>Экран (4:3)</PresentationFormat>
  <Paragraphs>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</cp:revision>
  <dcterms:created xsi:type="dcterms:W3CDTF">2012-11-30T10:13:35Z</dcterms:created>
  <dcterms:modified xsi:type="dcterms:W3CDTF">2012-11-30T10:33:52Z</dcterms:modified>
</cp:coreProperties>
</file>