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887C6DB-3527-4C63-AEAA-7DD3DD3FBC79}">
          <p14:sldIdLst>
            <p14:sldId id="256"/>
            <p14:sldId id="257"/>
            <p14:sldId id="258"/>
            <p14:sldId id="259"/>
            <p14:sldId id="260"/>
            <p14:sldId id="262"/>
            <p14:sldId id="261"/>
            <p14:sldId id="263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4110CF-2D3F-4870-B6BE-B33051FC2887}" type="datetimeFigureOut">
              <a:rPr lang="ru-RU" smtClean="0"/>
              <a:t>04.09.2013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C42E61-D1A5-451D-A48F-76D608B99F0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 развития биологии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Галерея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312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EMP.CL130-00\Desktop\0013-013-19-v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154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TEMP.CL130-00\Desktop\0005-005-ZHan-Batist-La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3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492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TEMP.CL130-00\Desktop\0006-006-Karl-Linnej-Carolus-Linnaeus-1707-1778-shvedskij-biol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02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701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116632"/>
            <a:ext cx="8229600" cy="1219200"/>
          </a:xfrm>
        </p:spPr>
        <p:txBody>
          <a:bodyPr/>
          <a:lstStyle/>
          <a:p>
            <a:r>
              <a:rPr lang="ru-RU" dirty="0" smtClean="0"/>
              <a:t>Чарльз Дарвин</a:t>
            </a:r>
            <a:endParaRPr lang="ru-RU" dirty="0"/>
          </a:p>
        </p:txBody>
      </p:sp>
      <p:pic>
        <p:nvPicPr>
          <p:cNvPr id="12290" name="Picture 2" descr="C:\Users\TEMP.CL130-00\Desktop\Darv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7" y="116632"/>
            <a:ext cx="38100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TEMP.CL130-00\Desktop\2116146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277" y="1457400"/>
            <a:ext cx="535118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638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C:\Users\TEMP.CL130-00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1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810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TEMP.CL130-00\Desktop\0001-001-Gregor-Mendel-1822-18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178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TEMP.CL130-00\Desktop\0009-009-Tomas-KHant-Morgan-1866-1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809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TEMP.CL130-00\Desktop\0002-002-Mne-ne-zhalko-otdat-zhizn-radi-samogo-malogo-v-nau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04664"/>
            <a:ext cx="7818107" cy="586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216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TEMP.CL130-00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119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TEMP.CL130-00\Desktop\0001-001-Pavlov-Ivan-Petr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3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31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Аристотель</a:t>
            </a:r>
            <a:endParaRPr lang="ru-RU" dirty="0"/>
          </a:p>
        </p:txBody>
      </p:sp>
      <p:pic>
        <p:nvPicPr>
          <p:cNvPr id="1026" name="Picture 2" descr="C:\Users\TEMP.CL130-00\Desktop\0018-018-Aristo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430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1960" y="188640"/>
            <a:ext cx="8229600" cy="1363216"/>
          </a:xfrm>
        </p:spPr>
        <p:txBody>
          <a:bodyPr/>
          <a:lstStyle/>
          <a:p>
            <a:r>
              <a:rPr lang="ru-RU" dirty="0" smtClean="0"/>
              <a:t>Бехтерев В.М.</a:t>
            </a:r>
            <a:endParaRPr lang="ru-RU" dirty="0"/>
          </a:p>
        </p:txBody>
      </p:sp>
      <p:pic>
        <p:nvPicPr>
          <p:cNvPr id="20482" name="Picture 2" descr="C:\Users\TEMP.CL130-00\Desktop\V M behte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32766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TEMP.CL130-00\Desktop\dgx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406" y="1904819"/>
            <a:ext cx="4418856" cy="44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532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TEMP.CL130-00\Desktop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79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0301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TEMP.CL130-00\Desktop\0007-007-Biosfe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4" y="2038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554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TEMP.CL130-00\Desktop\slide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20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514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TEMP.CL130-00\Desktop\slide_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2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Гален</a:t>
            </a:r>
            <a:endParaRPr lang="ru-RU" dirty="0"/>
          </a:p>
        </p:txBody>
      </p:sp>
      <p:pic>
        <p:nvPicPr>
          <p:cNvPr id="2050" name="Picture 2" descr="C:\Users\TEMP.CL130-00\Desktop\0005-005-Drevnerimskij-uchennyj-i-vrach-Klavdij-Ga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1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59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EMP.CL130-00\Desktop\0003-003-Istoki-biologicheskoj-nau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365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EMP.CL130-00\Desktop\5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46" y="28988"/>
            <a:ext cx="6948264" cy="679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938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EMP.CL130-00\Desktop\slide_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79" y="447863"/>
            <a:ext cx="7620000" cy="614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873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EMP.CL130-00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04664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716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EMP.CL130-00\Desktop\0008-008-Anglijskij-vrach-i-biolog-Uiljam-Garv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676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TEMP.CL130-00\Desktop\0010-010-17-v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7" y="781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79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</TotalTime>
  <Words>11</Words>
  <Application>Microsoft Office PowerPoint</Application>
  <PresentationFormat>Экран (4:3)</PresentationFormat>
  <Paragraphs>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Галерея</vt:lpstr>
      <vt:lpstr>Аристотель</vt:lpstr>
      <vt:lpstr>Гален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Чарльз Дарвин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Бехтерев В.М.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Галерея</dc:title>
  <dc:creator>User</dc:creator>
  <cp:lastModifiedBy>User</cp:lastModifiedBy>
  <cp:revision>3</cp:revision>
  <dcterms:created xsi:type="dcterms:W3CDTF">2013-09-04T07:01:03Z</dcterms:created>
  <dcterms:modified xsi:type="dcterms:W3CDTF">2013-09-04T07:28:06Z</dcterms:modified>
</cp:coreProperties>
</file>