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1" autoAdjust="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5F0BC-0511-43ED-ABD4-17C5D12BA385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015AE-389C-4054-B092-392DED9460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56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15AE-389C-4054-B092-392DED9460E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042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6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98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27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1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752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45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0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75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76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9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FA8AD-CD20-44C8-B8AB-64B228C06BE2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051EA-10B3-4F44-9448-759B2067A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93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con.s.photosight.ru/img/6/109/4443581_large.jpg" TargetMode="External"/><Relationship Id="rId7" Type="http://schemas.openxmlformats.org/officeDocument/2006/relationships/hyperlink" Target="http://cache.photosight.ru/img/9/13f/4065431_large.jpeg" TargetMode="External"/><Relationship Id="rId2" Type="http://schemas.openxmlformats.org/officeDocument/2006/relationships/hyperlink" Target="http://ic.pics.livejournal.com/lenarudenko/8358342/348619/origina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voyposter.ru/userdata/image/thumbs/p/30/0b/300bcd59e3b1f4b4d6fdd4c789048335_p.jpg" TargetMode="External"/><Relationship Id="rId5" Type="http://schemas.openxmlformats.org/officeDocument/2006/relationships/hyperlink" Target="http://gorod.tomsk.ru/i/u/1009/esenin29.jpg" TargetMode="External"/><Relationship Id="rId4" Type="http://schemas.openxmlformats.org/officeDocument/2006/relationships/hyperlink" Target="http://venividi.ru/files/img/4493/7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Литературное чтение 3 класс. С.А. Есенин </a:t>
            </a:r>
            <a:r>
              <a:rPr lang="en-US" sz="4000" i="1" dirty="0" smtClean="0"/>
              <a:t>“</a:t>
            </a:r>
            <a:r>
              <a:rPr lang="ru-RU" sz="4000" i="1" dirty="0" smtClean="0"/>
              <a:t> Берёза</a:t>
            </a:r>
            <a:r>
              <a:rPr lang="en-US" sz="4000" i="1" dirty="0" smtClean="0"/>
              <a:t>”</a:t>
            </a:r>
            <a:r>
              <a:rPr lang="ru-RU" sz="4000" i="1" dirty="0" smtClean="0"/>
              <a:t>.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Н.Г. Ершова МОАУ СОШ с УИОП № 30 г. Кирова.</a:t>
            </a:r>
          </a:p>
          <a:p>
            <a:r>
              <a:rPr lang="ru-RU" sz="1800" dirty="0" smtClean="0"/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4394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Источники информации</a:t>
            </a:r>
            <a:endParaRPr lang="ru-RU" sz="4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u="sng" dirty="0" smtClean="0"/>
              <a:t>Слайд 2</a:t>
            </a:r>
            <a:r>
              <a:rPr lang="en-US" sz="1400" u="sng" dirty="0" smtClean="0"/>
              <a:t>:</a:t>
            </a:r>
            <a:r>
              <a:rPr lang="ru-RU" sz="1400" dirty="0" smtClean="0"/>
              <a:t> </a:t>
            </a:r>
            <a:r>
              <a:rPr lang="ru-RU" sz="1400" u="sng" dirty="0">
                <a:hlinkClick r:id="rId2"/>
              </a:rPr>
              <a:t>http://</a:t>
            </a:r>
            <a:r>
              <a:rPr lang="ru-RU" sz="1400" u="sng" dirty="0" smtClean="0">
                <a:hlinkClick r:id="rId2"/>
              </a:rPr>
              <a:t>ic.pics.livejournal.com/lenarudenko/8358342/348619/original.jpg</a:t>
            </a:r>
            <a:r>
              <a:rPr lang="en-US" sz="1400" u="sng" dirty="0"/>
              <a:t>.</a:t>
            </a: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u="sng" dirty="0" smtClean="0"/>
              <a:t>Слайд 3</a:t>
            </a:r>
            <a:r>
              <a:rPr lang="en-US" sz="1400" u="sng" dirty="0" smtClean="0"/>
              <a:t>:</a:t>
            </a:r>
            <a:r>
              <a:rPr lang="ru-RU" sz="1400" u="sng" dirty="0" smtClean="0"/>
              <a:t> </a:t>
            </a:r>
            <a:r>
              <a:rPr lang="en-US" sz="1400" u="sng" dirty="0">
                <a:hlinkClick r:id="rId3"/>
              </a:rPr>
              <a:t>http</a:t>
            </a:r>
            <a:r>
              <a:rPr lang="ru-RU" sz="1400" u="sng" dirty="0">
                <a:hlinkClick r:id="rId3"/>
              </a:rPr>
              <a:t>://</a:t>
            </a:r>
            <a:r>
              <a:rPr lang="en-US" sz="1400" u="sng" dirty="0">
                <a:hlinkClick r:id="rId3"/>
              </a:rPr>
              <a:t>icon</a:t>
            </a:r>
            <a:r>
              <a:rPr lang="ru-RU" sz="1400" u="sng" dirty="0">
                <a:hlinkClick r:id="rId3"/>
              </a:rPr>
              <a:t>.</a:t>
            </a:r>
            <a:r>
              <a:rPr lang="en-US" sz="1400" u="sng" dirty="0">
                <a:hlinkClick r:id="rId3"/>
              </a:rPr>
              <a:t>s</a:t>
            </a:r>
            <a:r>
              <a:rPr lang="ru-RU" sz="1400" u="sng" dirty="0">
                <a:hlinkClick r:id="rId3"/>
              </a:rPr>
              <a:t>.</a:t>
            </a:r>
            <a:r>
              <a:rPr lang="en-US" sz="1400" u="sng" dirty="0" err="1">
                <a:hlinkClick r:id="rId3"/>
              </a:rPr>
              <a:t>photosight</a:t>
            </a:r>
            <a:r>
              <a:rPr lang="ru-RU" sz="1400" u="sng" dirty="0">
                <a:hlinkClick r:id="rId3"/>
              </a:rPr>
              <a:t>.</a:t>
            </a:r>
            <a:r>
              <a:rPr lang="en-US" sz="1400" u="sng" dirty="0" err="1">
                <a:hlinkClick r:id="rId3"/>
              </a:rPr>
              <a:t>ru</a:t>
            </a:r>
            <a:r>
              <a:rPr lang="ru-RU" sz="1400" u="sng" dirty="0">
                <a:hlinkClick r:id="rId3"/>
              </a:rPr>
              <a:t>/</a:t>
            </a:r>
            <a:r>
              <a:rPr lang="en-US" sz="1400" u="sng" dirty="0" err="1">
                <a:hlinkClick r:id="rId3"/>
              </a:rPr>
              <a:t>img</a:t>
            </a:r>
            <a:r>
              <a:rPr lang="ru-RU" sz="1400" u="sng" dirty="0">
                <a:hlinkClick r:id="rId3"/>
              </a:rPr>
              <a:t>/6/109/4443581_</a:t>
            </a:r>
            <a:r>
              <a:rPr lang="en-US" sz="1400" u="sng" dirty="0">
                <a:hlinkClick r:id="rId3"/>
              </a:rPr>
              <a:t>large</a:t>
            </a:r>
            <a:r>
              <a:rPr lang="ru-RU" sz="1400" u="sng" dirty="0">
                <a:hlinkClick r:id="rId3"/>
              </a:rPr>
              <a:t>.</a:t>
            </a:r>
            <a:r>
              <a:rPr lang="en-US" sz="1400" u="sng" dirty="0" smtClean="0">
                <a:hlinkClick r:id="rId3"/>
              </a:rPr>
              <a:t>jpg</a:t>
            </a:r>
            <a:r>
              <a:rPr lang="en-US" sz="1400" u="sng" dirty="0"/>
              <a:t>.</a:t>
            </a:r>
            <a:r>
              <a:rPr lang="ru-RU" sz="1400" u="sng" dirty="0" smtClean="0"/>
              <a:t/>
            </a:r>
            <a:br>
              <a:rPr lang="ru-RU" sz="1400" u="sng" dirty="0" smtClean="0"/>
            </a:br>
            <a:r>
              <a:rPr lang="ru-RU" sz="1400" u="sng" dirty="0" smtClean="0"/>
              <a:t>Слайд 4</a:t>
            </a:r>
            <a:r>
              <a:rPr lang="en-US" sz="1400" u="sng" dirty="0" smtClean="0"/>
              <a:t>:</a:t>
            </a:r>
            <a:r>
              <a:rPr lang="ru-RU" sz="1400" u="sng" dirty="0" smtClean="0">
                <a:hlinkClick r:id="rId4"/>
              </a:rPr>
              <a:t>http</a:t>
            </a:r>
            <a:r>
              <a:rPr lang="ru-RU" sz="1400" u="sng" dirty="0">
                <a:hlinkClick r:id="rId4"/>
              </a:rPr>
              <a:t>://</a:t>
            </a:r>
            <a:r>
              <a:rPr lang="ru-RU" sz="1400" u="sng" dirty="0" smtClean="0">
                <a:hlinkClick r:id="rId4"/>
              </a:rPr>
              <a:t>venividi.ru/files/img/4493/7.jpg</a:t>
            </a:r>
            <a:r>
              <a:rPr lang="en-US" sz="1400" u="sng" dirty="0"/>
              <a:t>.</a:t>
            </a:r>
            <a:r>
              <a:rPr lang="ru-RU" sz="1400" u="sng" dirty="0" smtClean="0"/>
              <a:t/>
            </a:r>
            <a:br>
              <a:rPr lang="ru-RU" sz="1400" u="sng" dirty="0" smtClean="0"/>
            </a:br>
            <a:r>
              <a:rPr lang="ru-RU" sz="1400" u="sng" dirty="0" smtClean="0"/>
              <a:t>Слайд 5</a:t>
            </a:r>
            <a:r>
              <a:rPr lang="en-US" sz="1400" u="sng" dirty="0"/>
              <a:t>:</a:t>
            </a:r>
            <a:r>
              <a:rPr lang="ru-RU" sz="1400" u="sng" dirty="0" smtClean="0"/>
              <a:t> </a:t>
            </a:r>
            <a:r>
              <a:rPr lang="ru-RU" sz="1400" u="sng" dirty="0">
                <a:hlinkClick r:id="rId5"/>
              </a:rPr>
              <a:t>http://</a:t>
            </a:r>
            <a:r>
              <a:rPr lang="ru-RU" sz="1400" u="sng" dirty="0" smtClean="0">
                <a:hlinkClick r:id="rId5"/>
              </a:rPr>
              <a:t>gorod.tomsk.ru/i/u/1009/esenin29.jpg</a:t>
            </a:r>
            <a:r>
              <a:rPr lang="en-US" sz="1400" u="sng" dirty="0"/>
              <a:t>.</a:t>
            </a:r>
            <a:r>
              <a:rPr lang="ru-RU" sz="1400" u="sng" dirty="0" smtClean="0"/>
              <a:t/>
            </a:r>
            <a:br>
              <a:rPr lang="ru-RU" sz="1400" u="sng" dirty="0" smtClean="0"/>
            </a:br>
            <a:r>
              <a:rPr lang="ru-RU" sz="1400" u="sng" dirty="0" smtClean="0"/>
              <a:t>Слайд 6 </a:t>
            </a:r>
            <a:r>
              <a:rPr lang="en-US" sz="1400" u="sng" dirty="0" smtClean="0"/>
              <a:t>:</a:t>
            </a:r>
            <a:r>
              <a:rPr lang="ru-RU" sz="1400" u="sng" dirty="0" smtClean="0">
                <a:hlinkClick r:id="rId6"/>
              </a:rPr>
              <a:t>http</a:t>
            </a:r>
            <a:r>
              <a:rPr lang="ru-RU" sz="1400" u="sng" dirty="0">
                <a:hlinkClick r:id="rId6"/>
              </a:rPr>
              <a:t>://</a:t>
            </a:r>
            <a:r>
              <a:rPr lang="ru-RU" sz="1400" u="sng" dirty="0" smtClean="0">
                <a:hlinkClick r:id="rId6"/>
              </a:rPr>
              <a:t>tvoyposter.ru/userdata/image/thumbs/p/30/0b/300bcd59e3b1f4b4d6fdd4c789048335_p.jpg</a:t>
            </a:r>
            <a:r>
              <a:rPr lang="en-US" sz="1400" u="sng" dirty="0" smtClean="0"/>
              <a:t>.</a:t>
            </a: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dirty="0" smtClean="0"/>
              <a:t>Слайд 8</a:t>
            </a:r>
            <a:r>
              <a:rPr lang="en-US" sz="1400" dirty="0" smtClean="0"/>
              <a:t>:</a:t>
            </a:r>
            <a:r>
              <a:rPr lang="ru-RU" sz="1400" dirty="0" smtClean="0"/>
              <a:t>  </a:t>
            </a:r>
            <a:r>
              <a:rPr lang="ru-RU" sz="1400" u="sng" dirty="0">
                <a:hlinkClick r:id="rId7"/>
              </a:rPr>
              <a:t>http://</a:t>
            </a:r>
            <a:r>
              <a:rPr lang="ru-RU" sz="1400" u="sng" dirty="0" smtClean="0">
                <a:hlinkClick r:id="rId7"/>
              </a:rPr>
              <a:t>cache.photosight.ru/img/9/13f/4065431_large.jpeg</a:t>
            </a:r>
            <a:r>
              <a:rPr lang="en-US" sz="1400" u="sng" smtClean="0"/>
              <a:t>.</a:t>
            </a:r>
            <a:r>
              <a:rPr lang="ru-RU" sz="1400" smtClean="0"/>
              <a:t> </a:t>
            </a:r>
            <a:endParaRPr lang="ru-RU" sz="1400" u="sng" dirty="0"/>
          </a:p>
        </p:txBody>
      </p:sp>
    </p:spTree>
    <p:extLst>
      <p:ext uri="{BB962C8B-B14F-4D97-AF65-F5344CB8AC3E}">
        <p14:creationId xmlns:p14="http://schemas.microsoft.com/office/powerpoint/2010/main" val="858907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30120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(1895</a:t>
            </a:r>
            <a:r>
              <a:rPr lang="ru-RU" sz="3200" i="1" baseline="0" dirty="0" smtClean="0"/>
              <a:t> – 1925)</a:t>
            </a:r>
            <a:br>
              <a:rPr lang="ru-RU" sz="3200" i="1" baseline="0" dirty="0" smtClean="0"/>
            </a:br>
            <a:r>
              <a:rPr lang="en-US" sz="3200" i="1" baseline="0" dirty="0" smtClean="0"/>
              <a:t>“</a:t>
            </a:r>
            <a:r>
              <a:rPr lang="ru-RU" sz="3200" i="1" baseline="0" dirty="0" smtClean="0"/>
              <a:t>…берёзке</a:t>
            </a:r>
            <a:r>
              <a:rPr lang="ru-RU" sz="3200" i="1" dirty="0" smtClean="0"/>
              <a:t> каждой был ножку рад поцеловать</a:t>
            </a:r>
            <a:r>
              <a:rPr lang="en-US" sz="3200" i="1" dirty="0" smtClean="0"/>
              <a:t>”</a:t>
            </a:r>
            <a:r>
              <a:rPr lang="ru-RU" sz="3200" i="1" dirty="0" smtClean="0"/>
              <a:t>.</a:t>
            </a:r>
            <a:br>
              <a:rPr lang="ru-RU" sz="3200" i="1" dirty="0" smtClean="0"/>
            </a:br>
            <a:endParaRPr lang="ru-RU" sz="32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4664"/>
            <a:ext cx="3259592" cy="4525963"/>
          </a:xfrm>
        </p:spPr>
      </p:pic>
    </p:spTree>
    <p:extLst>
      <p:ext uri="{BB962C8B-B14F-4D97-AF65-F5344CB8AC3E}">
        <p14:creationId xmlns:p14="http://schemas.microsoft.com/office/powerpoint/2010/main" val="203066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Рязанская область, село Константиново</a:t>
            </a:r>
            <a:endParaRPr lang="ru-RU" sz="32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6773333" cy="4515556"/>
          </a:xfrm>
        </p:spPr>
      </p:pic>
    </p:spTree>
    <p:extLst>
      <p:ext uri="{BB962C8B-B14F-4D97-AF65-F5344CB8AC3E}">
        <p14:creationId xmlns:p14="http://schemas.microsoft.com/office/powerpoint/2010/main" val="163162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517" y="58052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Дом семьи Есениных</a:t>
            </a:r>
            <a:br>
              <a:rPr lang="ru-RU" sz="3200" i="1" dirty="0" smtClean="0"/>
            </a:br>
            <a:endParaRPr lang="ru-RU" sz="32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5900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716665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Александр Никитич и Татьяна Фёдоровна Есенины</a:t>
            </a:r>
            <a:endParaRPr lang="ru-RU" sz="32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908720"/>
            <a:ext cx="3452612" cy="4525963"/>
          </a:xfrm>
        </p:spPr>
      </p:pic>
    </p:spTree>
    <p:extLst>
      <p:ext uri="{BB962C8B-B14F-4D97-AF65-F5344CB8AC3E}">
        <p14:creationId xmlns:p14="http://schemas.microsoft.com/office/powerpoint/2010/main" val="36515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518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И.Э. Грабарь </a:t>
            </a:r>
            <a:r>
              <a:rPr lang="en-US" sz="3200" i="1" dirty="0" smtClean="0"/>
              <a:t>“</a:t>
            </a:r>
            <a:r>
              <a:rPr lang="ru-RU" sz="3200" i="1" dirty="0" smtClean="0"/>
              <a:t>Берёза</a:t>
            </a:r>
            <a:r>
              <a:rPr lang="en-US" sz="3200" i="1" dirty="0" smtClean="0"/>
              <a:t>”</a:t>
            </a:r>
            <a:endParaRPr lang="ru-RU" sz="32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48680"/>
            <a:ext cx="2632601" cy="4525963"/>
          </a:xfrm>
        </p:spPr>
      </p:pic>
    </p:spTree>
    <p:extLst>
      <p:ext uri="{BB962C8B-B14F-4D97-AF65-F5344CB8AC3E}">
        <p14:creationId xmlns:p14="http://schemas.microsoft.com/office/powerpoint/2010/main" val="194627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429000"/>
            <a:ext cx="8229600" cy="1143000"/>
          </a:xfrm>
        </p:spPr>
        <p:txBody>
          <a:bodyPr>
            <a:normAutofit fontScale="90000"/>
          </a:bodyPr>
          <a:lstStyle/>
          <a:p>
            <a:pPr marL="0" indent="0" algn="l"/>
            <a:r>
              <a:rPr lang="ru-RU" i="1" dirty="0"/>
              <a:t>сравнение </a:t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олицетворение</a:t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метафора</a:t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85953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800" i="1" dirty="0" smtClean="0"/>
              <a:t/>
            </a:r>
            <a:br>
              <a:rPr lang="ru-RU" sz="4800" i="1" dirty="0" smtClean="0"/>
            </a:b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99811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Заря - яркое освещение горизонта перед восходом или заходом солнца. </a:t>
            </a:r>
            <a:br>
              <a:rPr lang="ru-RU" sz="3200" i="1" dirty="0" smtClean="0"/>
            </a:br>
            <a:r>
              <a:rPr lang="ru-RU" sz="1800" i="1" dirty="0" smtClean="0"/>
              <a:t>С.И. Ожегов и  Н.Ю Шведова </a:t>
            </a:r>
            <a:r>
              <a:rPr lang="en-US" sz="1800" i="1" dirty="0" smtClean="0"/>
              <a:t>“</a:t>
            </a:r>
            <a:r>
              <a:rPr lang="ru-RU" sz="1800" i="1" dirty="0" smtClean="0"/>
              <a:t>Толковый словарь русского языка</a:t>
            </a:r>
            <a:r>
              <a:rPr lang="en-US" sz="1800" i="1" dirty="0" smtClean="0"/>
              <a:t>”.</a:t>
            </a:r>
            <a:r>
              <a:rPr lang="ru-RU" sz="1800" i="1" dirty="0" smtClean="0"/>
              <a:t> С. 213.</a:t>
            </a:r>
            <a:endParaRPr lang="ru-RU" sz="1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348880"/>
            <a:ext cx="2743200" cy="2057400"/>
          </a:xfrm>
        </p:spPr>
      </p:pic>
    </p:spTree>
    <p:extLst>
      <p:ext uri="{BB962C8B-B14F-4D97-AF65-F5344CB8AC3E}">
        <p14:creationId xmlns:p14="http://schemas.microsoft.com/office/powerpoint/2010/main" val="382895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255" y="251941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i="1" dirty="0" smtClean="0"/>
              <a:t>Спасибо за внимание</a:t>
            </a:r>
            <a:br>
              <a:rPr lang="ru-RU" sz="6600" i="1" dirty="0" smtClean="0"/>
            </a:br>
            <a:r>
              <a:rPr lang="ru-RU" sz="6600" i="1" dirty="0" smtClean="0"/>
              <a:t/>
            </a:r>
            <a:br>
              <a:rPr lang="ru-RU" sz="6600" i="1" dirty="0" smtClean="0"/>
            </a:br>
            <a:endParaRPr lang="ru-RU" sz="6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125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77</Words>
  <Application>Microsoft Office PowerPoint</Application>
  <PresentationFormat>Экран (4:3)</PresentationFormat>
  <Paragraphs>15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Литературное чтение 3 класс. С.А. Есенин “ Берёза”.</vt:lpstr>
      <vt:lpstr>(1895 – 1925) “…берёзке каждой был ножку рад поцеловать”. </vt:lpstr>
      <vt:lpstr>Рязанская область, село Константиново</vt:lpstr>
      <vt:lpstr>Дом семьи Есениных </vt:lpstr>
      <vt:lpstr>Александр Никитич и Татьяна Фёдоровна Есенины</vt:lpstr>
      <vt:lpstr>И.Э. Грабарь “Берёза”</vt:lpstr>
      <vt:lpstr>сравнение   олицетворение  метафора   </vt:lpstr>
      <vt:lpstr>Заря - яркое освещение горизонта перед восходом или заходом солнца.  С.И. Ожегов и  Н.Ю Шведова “Толковый словарь русского языка”. С. 213.</vt:lpstr>
      <vt:lpstr>Спасибо за внимание  </vt:lpstr>
      <vt:lpstr>Источники информации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2013-03-30T12:55:17Z</dcterms:created>
  <dcterms:modified xsi:type="dcterms:W3CDTF">2013-04-06T12:37:34Z</dcterms:modified>
</cp:coreProperties>
</file>