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7" r:id="rId12"/>
    <p:sldId id="268" r:id="rId13"/>
    <p:sldId id="266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>
            <a:off x="4000496" y="3429000"/>
            <a:ext cx="4657732" cy="2758440"/>
          </a:xfrm>
        </p:spPr>
        <p:txBody>
          <a:bodyPr>
            <a:normAutofit/>
          </a:bodyPr>
          <a:lstStyle/>
          <a:p>
            <a:pPr algn="r">
              <a:lnSpc>
                <a:spcPct val="11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Урок математики </a:t>
            </a:r>
          </a:p>
          <a:p>
            <a:pPr>
              <a:lnSpc>
                <a:spcPct val="11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в 6 «Б» классе </a:t>
            </a:r>
          </a:p>
          <a:p>
            <a:pPr algn="ctr">
              <a:lnSpc>
                <a:spcPct val="110000"/>
              </a:lnSpc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      23.09.2013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1428728" y="1524000"/>
            <a:ext cx="7504960" cy="2119314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Наименьшее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общее кратное</a:t>
            </a:r>
            <a:endParaRPr lang="ru-RU" sz="4400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Выполнение упражнений по теме.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928670"/>
            <a:ext cx="7362084" cy="531973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Выполним №181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72=8·9=2·2·2·3·3;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99=9·11=3·3·11,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НОК(72 и 99)=2·2·2·3·3·11=792;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г)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071670" y="3429000"/>
          <a:ext cx="1508760" cy="3364992"/>
        </p:xfrm>
        <a:graphic>
          <a:graphicData uri="http://schemas.openxmlformats.org/drawingml/2006/table">
            <a:tbl>
              <a:tblPr/>
              <a:tblGrid>
                <a:gridCol w="878840"/>
                <a:gridCol w="629920"/>
              </a:tblGrid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396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198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99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33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714744" y="3429000"/>
          <a:ext cx="1508760" cy="3364992"/>
        </p:xfrm>
        <a:graphic>
          <a:graphicData uri="http://schemas.openxmlformats.org/drawingml/2006/table">
            <a:tbl>
              <a:tblPr/>
              <a:tblGrid>
                <a:gridCol w="878840"/>
                <a:gridCol w="629920"/>
              </a:tblGrid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180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45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286380" y="4071942"/>
          <a:ext cx="3857620" cy="1682496"/>
        </p:xfrm>
        <a:graphic>
          <a:graphicData uri="http://schemas.openxmlformats.org/drawingml/2006/table">
            <a:tbl>
              <a:tblPr/>
              <a:tblGrid>
                <a:gridCol w="3857620"/>
              </a:tblGrid>
              <a:tr h="4386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НОК(396 и 180</a:t>
                      </a:r>
                      <a:r>
                        <a:rPr lang="ru-RU" sz="3200" dirty="0" smtClean="0">
                          <a:latin typeface="Times New Roman"/>
                          <a:ea typeface="Times New Roman"/>
                          <a:cs typeface="Times New Roman"/>
                        </a:rPr>
                        <a:t>)=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Times New Roman"/>
                          <a:ea typeface="Times New Roman"/>
                          <a:cs typeface="Times New Roman"/>
                        </a:rPr>
                        <a:t>=2·2·3·3·11·5=396·5==1980</a:t>
                      </a: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6" marR="613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effectLst>
            <a:innerShdw blurRad="114300">
              <a:prstClr val="black"/>
            </a:innerShdw>
          </a:effectLst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sz="66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9" name="Рисунок 8" descr="J007619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285992"/>
            <a:ext cx="2074672" cy="3319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0" name="Рисунок 9" descr="J007619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2285992"/>
            <a:ext cx="178595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53966"/>
          </a:xfrm>
        </p:spPr>
        <p:txBody>
          <a:bodyPr>
            <a:normAutofit fontScale="90000"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447800"/>
            <a:ext cx="7362084" cy="48006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Выполним №190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а)12=2·2·3,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24=2·2·2·3,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НОД(12 и 24)=2·2·3=12;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6=2·3;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9=3·3,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НОД(6 и9)=3;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В)75=3·5·5,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45=3·3·5,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НОД(75 и 45)=3·5=15.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576398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571480"/>
            <a:ext cx="7576398" cy="5676920"/>
          </a:xfrm>
        </p:spPr>
        <p:txBody>
          <a:bodyPr/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Выполним №195.</a:t>
            </a:r>
          </a:p>
          <a:p>
            <a:pPr>
              <a:buNone/>
            </a:pP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Выполним №196.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          П.7,</a:t>
            </a:r>
          </a:p>
          <a:p>
            <a:pPr algn="ctr"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          №202абв,</a:t>
            </a:r>
          </a:p>
          <a:p>
            <a:pPr algn="ctr"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         №204, № 210б.</a:t>
            </a:r>
          </a:p>
          <a:p>
            <a:pPr algn="ctr">
              <a:buNone/>
            </a:pP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Домашнее</a:t>
            </a:r>
            <a:r>
              <a:rPr lang="ru-RU" sz="60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задание</a:t>
            </a:r>
            <a:endParaRPr lang="ru-RU" sz="6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13"/>
          <p:cNvSpPr>
            <a:spLocks noChangeArrowheads="1"/>
          </p:cNvSpPr>
          <p:nvPr/>
        </p:nvSpPr>
        <p:spPr bwMode="auto">
          <a:xfrm rot="20522922">
            <a:off x="3136212" y="4704846"/>
            <a:ext cx="3954526" cy="1969717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</a:rPr>
              <a:t>УДАЧИ!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7889" name="Рисунок 30" descr="AG00215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785926"/>
            <a:ext cx="2214578" cy="235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 конца урока на оценку</a:t>
            </a:r>
            <a:endParaRPr lang="ru-RU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5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Выполните №206</a:t>
            </a:r>
          </a:p>
          <a:p>
            <a:pPr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1 вариант- а, в</a:t>
            </a:r>
          </a:p>
          <a:p>
            <a:pPr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2 вариант- б, г.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14480" y="1285860"/>
            <a:ext cx="62715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Урок окончен!</a:t>
            </a:r>
            <a:endParaRPr kumimoji="0" lang="ru-RU" sz="72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000232" y="3571876"/>
            <a:ext cx="575349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свидания!</a:t>
            </a:r>
            <a:endParaRPr kumimoji="0" lang="ru-RU" sz="72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10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Цели урока: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1.Вспоминаем определения простого и составного чисел.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2.Вспоминаем алгоритм разложения числа на простые множители.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3.Отрабатываем умения и навыки нахождения наименьшего общего кратного чисел.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Проверим домашнее задание.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№180г.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а=2·5·5·7 и в=2·2·5·5·7,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НОК(а и в)=2·5·5·2·7=10·10</a:t>
            </a:r>
            <a:fld id="{0CD0E50C-0435-4E85-B2E9-20C35B4794DE}" type="slidenum">
              <a:rPr lang="ru-RU" smtClean="0">
                <a:latin typeface="Times New Roman" pitchFamily="18" charset="0"/>
                <a:cs typeface="Times New Roman" pitchFamily="18" charset="0"/>
              </a:rPr>
              <a:pPr>
                <a:buNone/>
              </a:pPr>
              <a:t>3</a:t>
            </a:fld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·7=700.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№203а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а=5·5·7·13, в=5·7·7·13,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НОК(а и в)= 5·5·7·7·13=25·49·13=15925.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4929198"/>
            <a:ext cx="3714776" cy="1747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Проверим домашнее задание.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№209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571612"/>
            <a:ext cx="4357718" cy="2162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3714752"/>
            <a:ext cx="3765933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4143380"/>
            <a:ext cx="933881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50" y="4714884"/>
            <a:ext cx="301202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46" y="4857760"/>
            <a:ext cx="2121311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29190" y="6215082"/>
            <a:ext cx="3429024" cy="53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43768" y="3429000"/>
            <a:ext cx="188913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00958" y="4214818"/>
            <a:ext cx="188913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Проверим домашнее задание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№210а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643050"/>
            <a:ext cx="513588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143248"/>
            <a:ext cx="2087833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4643446"/>
            <a:ext cx="323572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5143512"/>
            <a:ext cx="1785950" cy="1589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3504" y="5072074"/>
            <a:ext cx="275913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001024" y="1643050"/>
            <a:ext cx="773673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254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Устно: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000108"/>
            <a:ext cx="8072462" cy="524829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№1.2964, 555, 659, 95, 2733,185, 89,6070,829.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Выберите: 1 вариант – простые числа;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2 вариант- числа, кратные 5.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14414" y="2643182"/>
          <a:ext cx="7715304" cy="12144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8"/>
                <a:gridCol w="714380"/>
                <a:gridCol w="785818"/>
                <a:gridCol w="714380"/>
                <a:gridCol w="928694"/>
                <a:gridCol w="857256"/>
                <a:gridCol w="714380"/>
                <a:gridCol w="928694"/>
                <a:gridCol w="928694"/>
              </a:tblGrid>
              <a:tr h="60722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2964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555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659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2733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185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6070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829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722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285854" y="4429132"/>
          <a:ext cx="7572425" cy="1714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1775"/>
                <a:gridCol w="1081775"/>
                <a:gridCol w="1081775"/>
                <a:gridCol w="1081775"/>
                <a:gridCol w="1081775"/>
                <a:gridCol w="1081775"/>
                <a:gridCol w="1081775"/>
              </a:tblGrid>
              <a:tr h="85725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829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659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555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185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6070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4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4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4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lang="ru-RU" sz="4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lang="ru-RU" sz="4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Устно:</a:t>
            </a:r>
            <a:endParaRPr lang="ru-RU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8143900" cy="48006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№2 Назовите числа, кратные 9.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9,18,27,36,45,54,63,…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Сколько чисел кратных 9 можно назвать?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№3 Назовите числа, кратные 3 и 7.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21,42,63,84,105,…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Сколько чисел кратных 3 и 7 можно назвать?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вы скажите про числа 3 и 7?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вы скажите про число 21? 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Устно:</a:t>
            </a:r>
            <a:endParaRPr lang="ru-RU" b="1" dirty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8143900" cy="48006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№4 Назовите числа, кратные 4 и 5.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20,40,60,80,100,…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Сколько чисел кратных 4 и 5 можно назвать?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вы скажите про числа 4 и 5?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вы скажите про число 20?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Сделайте вывод.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Наименьшее общее кратное взаимно простых чисел равно их произведению.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Выполнение упражнений </a:t>
            </a:r>
            <a:br>
              <a:rPr lang="ru-RU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 тем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е.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447800"/>
            <a:ext cx="7362084" cy="48006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Выполним №181(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а-г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6=2·3;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8=2·2·2,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НОК(6 и8)=2·3·2·2=24;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б)12=2·2·3,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16=2·2·2·2,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НОК(12 и 16)=2·2·2·2·3=48;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156</TotalTime>
  <Words>425</Words>
  <PresentationFormat>Экран (4:3)</PresentationFormat>
  <Paragraphs>142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Слайд 1</vt:lpstr>
      <vt:lpstr>Цели урока:</vt:lpstr>
      <vt:lpstr>Проверим домашнее задание.</vt:lpstr>
      <vt:lpstr>Проверим домашнее задание.</vt:lpstr>
      <vt:lpstr>Проверим домашнее задание</vt:lpstr>
      <vt:lpstr>Устно:</vt:lpstr>
      <vt:lpstr>Устно:</vt:lpstr>
      <vt:lpstr>Устно:</vt:lpstr>
      <vt:lpstr>Выполнение упражнений  по теме. </vt:lpstr>
      <vt:lpstr>Выполнение упражнений по теме. </vt:lpstr>
      <vt:lpstr>Физкультминутка</vt:lpstr>
      <vt:lpstr>Слайд 12</vt:lpstr>
      <vt:lpstr>Слайд 13</vt:lpstr>
      <vt:lpstr>Домашнее задание</vt:lpstr>
      <vt:lpstr>До конца урока на оценку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Кутоманова Е.М.</cp:lastModifiedBy>
  <cp:revision>22</cp:revision>
  <dcterms:modified xsi:type="dcterms:W3CDTF">2013-09-27T13:08:17Z</dcterms:modified>
</cp:coreProperties>
</file>