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FF1A-7388-4476-A1F5-F5FBCD80BF2B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28F4-F1DA-4113-8855-AEB975AD6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FF1A-7388-4476-A1F5-F5FBCD80BF2B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28F4-F1DA-4113-8855-AEB975AD6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FF1A-7388-4476-A1F5-F5FBCD80BF2B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28F4-F1DA-4113-8855-AEB975AD6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FF1A-7388-4476-A1F5-F5FBCD80BF2B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28F4-F1DA-4113-8855-AEB975AD6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FF1A-7388-4476-A1F5-F5FBCD80BF2B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28F4-F1DA-4113-8855-AEB975AD6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FF1A-7388-4476-A1F5-F5FBCD80BF2B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28F4-F1DA-4113-8855-AEB975AD6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FF1A-7388-4476-A1F5-F5FBCD80BF2B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28F4-F1DA-4113-8855-AEB975AD6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FF1A-7388-4476-A1F5-F5FBCD80BF2B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28F4-F1DA-4113-8855-AEB975AD6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FF1A-7388-4476-A1F5-F5FBCD80BF2B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28F4-F1DA-4113-8855-AEB975AD6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FF1A-7388-4476-A1F5-F5FBCD80BF2B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F28F4-F1DA-4113-8855-AEB975AD6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FF1A-7388-4476-A1F5-F5FBCD80BF2B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96F28F4-F1DA-4113-8855-AEB975AD6DC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26FF1A-7388-4476-A1F5-F5FBCD80BF2B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6F28F4-F1DA-4113-8855-AEB975AD6DC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2"/>
                </a:solidFill>
              </a:rPr>
              <a:t>Спишите, подчеркните грамматические основы в первом и во втором предложениях.</a:t>
            </a:r>
          </a:p>
          <a:p>
            <a:r>
              <a:rPr lang="ru-RU" b="1" dirty="0"/>
              <a:t>Тени от нависших д…рев…ев падали в воду. В…да в т…ни к…</a:t>
            </a:r>
            <a:r>
              <a:rPr lang="ru-RU" b="1" dirty="0" err="1"/>
              <a:t>залась</a:t>
            </a:r>
            <a:r>
              <a:rPr lang="ru-RU" b="1" dirty="0"/>
              <a:t> необыкновенно глубокой, ч…</a:t>
            </a:r>
            <a:r>
              <a:rPr lang="ru-RU" b="1" dirty="0" err="1"/>
              <a:t>рной</a:t>
            </a:r>
            <a:r>
              <a:rPr lang="ru-RU" b="1" dirty="0"/>
              <a:t>. Палый лист осины л…жал на этой в…де, как драгоценность, небрежно брошенная юной </a:t>
            </a:r>
            <a:r>
              <a:rPr lang="ru-RU" b="1" dirty="0" err="1"/>
              <a:t>осен</a:t>
            </a:r>
            <a:r>
              <a:rPr lang="ru-RU" b="1" dirty="0"/>
              <a:t>…</a:t>
            </a:r>
            <a:r>
              <a:rPr lang="ru-RU" b="1" dirty="0" err="1"/>
              <a:t>ю</a:t>
            </a:r>
            <a:r>
              <a:rPr lang="ru-RU" b="1" dirty="0"/>
              <a:t>. Осень была совсем м…л…</a:t>
            </a:r>
            <a:r>
              <a:rPr lang="ru-RU" b="1" dirty="0" err="1"/>
              <a:t>дая</a:t>
            </a:r>
            <a:r>
              <a:rPr lang="ru-RU" b="1" dirty="0"/>
              <a:t>, ещё в самом начале св…ей недолгой ж…</a:t>
            </a:r>
            <a:r>
              <a:rPr lang="ru-RU" b="1" dirty="0" err="1"/>
              <a:t>зни</a:t>
            </a:r>
            <a:r>
              <a:rPr lang="ru-RU" b="1" dirty="0"/>
              <a:t>.</a:t>
            </a:r>
            <a:endParaRPr lang="ru-RU" dirty="0"/>
          </a:p>
          <a:p>
            <a:r>
              <a:rPr lang="ru-RU" dirty="0">
                <a:solidFill>
                  <a:schemeClr val="tx2"/>
                </a:solidFill>
              </a:rPr>
              <a:t>Выполните </a:t>
            </a:r>
            <a:r>
              <a:rPr lang="ru-RU" dirty="0" err="1">
                <a:solidFill>
                  <a:schemeClr val="tx2"/>
                </a:solidFill>
              </a:rPr>
              <a:t>звуко-буквенный</a:t>
            </a:r>
            <a:r>
              <a:rPr lang="ru-RU" dirty="0">
                <a:solidFill>
                  <a:schemeClr val="tx2"/>
                </a:solidFill>
              </a:rPr>
              <a:t> анализ слова МОЛОДАЯ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Лист…к, </a:t>
            </a:r>
            <a:r>
              <a:rPr lang="ru-RU" sz="4800" dirty="0" err="1"/>
              <a:t>песоч</a:t>
            </a:r>
            <a:r>
              <a:rPr lang="ru-RU" sz="4800" dirty="0"/>
              <a:t>…к, нос…к, </a:t>
            </a:r>
            <a:r>
              <a:rPr lang="ru-RU" sz="4800" dirty="0" err="1"/>
              <a:t>кусоч</a:t>
            </a:r>
            <a:r>
              <a:rPr lang="ru-RU" sz="4800" dirty="0"/>
              <a:t>…к, </a:t>
            </a:r>
            <a:r>
              <a:rPr lang="ru-RU" sz="4800" dirty="0" err="1"/>
              <a:t>корабл</a:t>
            </a:r>
            <a:r>
              <a:rPr lang="ru-RU" sz="4800" dirty="0"/>
              <a:t>…к, самолёт…к, </a:t>
            </a:r>
            <a:r>
              <a:rPr lang="ru-RU" sz="4800" dirty="0" err="1"/>
              <a:t>звоноч</a:t>
            </a:r>
            <a:r>
              <a:rPr lang="ru-RU" sz="4800" dirty="0"/>
              <a:t>…к, </a:t>
            </a:r>
            <a:r>
              <a:rPr lang="ru-RU" sz="4800" dirty="0" err="1"/>
              <a:t>ореш</a:t>
            </a:r>
            <a:r>
              <a:rPr lang="ru-RU" sz="4800" dirty="0"/>
              <a:t>…к, </a:t>
            </a:r>
            <a:r>
              <a:rPr lang="ru-RU" sz="4800" dirty="0" err="1"/>
              <a:t>дожд</a:t>
            </a:r>
            <a:r>
              <a:rPr lang="ru-RU" sz="4800" dirty="0"/>
              <a:t>…к, мост…к куст… .</a:t>
            </a:r>
          </a:p>
          <a:p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Луч…к, </a:t>
            </a:r>
            <a:r>
              <a:rPr lang="ru-RU" sz="5400" dirty="0" err="1"/>
              <a:t>платоч</a:t>
            </a:r>
            <a:r>
              <a:rPr lang="ru-RU" sz="5400" dirty="0"/>
              <a:t>…к, билет…к, хвост…к, стол…к, букет…к, кирпич…к, </a:t>
            </a:r>
            <a:r>
              <a:rPr lang="ru-RU" sz="5400" dirty="0" err="1"/>
              <a:t>мелоч</a:t>
            </a:r>
            <a:r>
              <a:rPr lang="ru-RU" sz="5400" dirty="0"/>
              <a:t>…к, ёж…к.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103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2012-12-18T04:00:13Z</dcterms:created>
  <dcterms:modified xsi:type="dcterms:W3CDTF">2012-12-18T04:24:48Z</dcterms:modified>
</cp:coreProperties>
</file>