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69" r:id="rId2"/>
    <p:sldId id="282" r:id="rId3"/>
    <p:sldId id="281" r:id="rId4"/>
    <p:sldId id="280" r:id="rId5"/>
    <p:sldId id="279" r:id="rId6"/>
    <p:sldId id="257" r:id="rId7"/>
    <p:sldId id="270" r:id="rId8"/>
    <p:sldId id="271" r:id="rId9"/>
    <p:sldId id="273" r:id="rId10"/>
    <p:sldId id="274" r:id="rId11"/>
    <p:sldId id="278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2" autoAdjust="0"/>
    <p:restoredTop sz="86376" autoAdjust="0"/>
  </p:normalViewPr>
  <p:slideViewPr>
    <p:cSldViewPr>
      <p:cViewPr varScale="1">
        <p:scale>
          <a:sx n="57" d="100"/>
          <a:sy n="57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A899F-11E3-46E5-AE95-DA00AA9DD6CA}" type="datetimeFigureOut">
              <a:rPr lang="ru-RU" smtClean="0"/>
              <a:t>08.04.2013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034C8-7AE3-4520-9164-FFCDF4346A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34C8-7AE3-4520-9164-FFCDF4346A24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3645024"/>
            <a:ext cx="6067400" cy="2952327"/>
          </a:xfrm>
        </p:spPr>
        <p:txBody>
          <a:bodyPr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ru-RU" dirty="0" smtClean="0"/>
              <a:t>Подготовила:</a:t>
            </a:r>
            <a:br>
              <a:rPr lang="ru-RU" dirty="0" smtClean="0"/>
            </a:br>
            <a:r>
              <a:rPr lang="ru-RU" dirty="0" err="1" smtClean="0">
                <a:solidFill>
                  <a:srgbClr val="7030A0"/>
                </a:solidFill>
              </a:rPr>
              <a:t>Жигадло</a:t>
            </a:r>
            <a:r>
              <a:rPr lang="ru-RU" dirty="0" smtClean="0">
                <a:solidFill>
                  <a:srgbClr val="7030A0"/>
                </a:solidFill>
              </a:rPr>
              <a:t> Варя,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г.Елабуга, школа№8,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4 «Г» класс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2013г.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640960" cy="338437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b="1" dirty="0" smtClean="0"/>
              <a:t>Творческая работа</a:t>
            </a:r>
          </a:p>
          <a:p>
            <a:pPr algn="ctr"/>
            <a:r>
              <a:rPr lang="ru-RU" sz="8000" b="1" dirty="0" smtClean="0"/>
              <a:t>«Все о породе экзот»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60648"/>
            <a:ext cx="3267472" cy="633670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Глаза круглые и большие. </a:t>
            </a:r>
            <a:br>
              <a:rPr lang="ru-RU" sz="2800" b="1" dirty="0" smtClean="0"/>
            </a:br>
            <a:r>
              <a:rPr lang="ru-RU" sz="2800" b="1" dirty="0" smtClean="0"/>
              <a:t>Шерсть похожа на плюшевую. </a:t>
            </a:r>
            <a:br>
              <a:rPr lang="ru-RU" sz="2800" b="1" dirty="0" smtClean="0"/>
            </a:br>
            <a:r>
              <a:rPr lang="ru-RU" sz="2800" b="1" dirty="0" smtClean="0"/>
              <a:t>Мордочка приплюснутая. </a:t>
            </a:r>
            <a:br>
              <a:rPr lang="ru-RU" sz="2800" b="1" dirty="0" smtClean="0"/>
            </a:br>
            <a:r>
              <a:rPr lang="ru-RU" sz="2800" b="1" dirty="0" smtClean="0"/>
              <a:t>Лапки коротенькие. </a:t>
            </a:r>
            <a:br>
              <a:rPr lang="ru-RU" sz="2800" b="1" dirty="0" smtClean="0"/>
            </a:br>
            <a:r>
              <a:rPr lang="ru-RU" sz="2800" b="1" dirty="0" smtClean="0"/>
              <a:t>Ушки маленькие, наклонены вниз. </a:t>
            </a:r>
            <a:br>
              <a:rPr lang="ru-RU" sz="2800" b="1" dirty="0" smtClean="0"/>
            </a:br>
            <a:r>
              <a:rPr lang="ru-RU" sz="2800" b="1" dirty="0" smtClean="0"/>
              <a:t>Хвост похож на хвост лемура.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4" name="Содержимое 3" descr="image(5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5256584" cy="6480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531440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495800" cy="5904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b="1" dirty="0" smtClean="0">
                <a:solidFill>
                  <a:srgbClr val="7030A0"/>
                </a:solidFill>
              </a:rPr>
              <a:t>Легкий</a:t>
            </a:r>
            <a:r>
              <a:rPr lang="ru-RU" sz="3200" b="1" dirty="0" smtClean="0">
                <a:solidFill>
                  <a:srgbClr val="7030A0"/>
                </a:solidFill>
              </a:rPr>
              <a:t>, общительный характер экзотических кошек позволяет им вписываться в ваш дом в любом возрасте. Они очень долго остаются игривыми и приносят удовольствие на протяжении многих лет.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original(7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4316288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original(5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5589" y="1920875"/>
            <a:ext cx="3901821" cy="4433888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1216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По данным археологии, кошки поселились рядом с человеком с тех пор, как он стал вести оседлый образ жизни.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4" descr="moskva-ekzoticheskie_plyushevye_kotyata_1502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2205038"/>
            <a:ext cx="4320480" cy="4119562"/>
          </a:xfrm>
          <a:prstGeom prst="rect">
            <a:avLst/>
          </a:prstGeom>
        </p:spPr>
      </p:pic>
      <p:pic>
        <p:nvPicPr>
          <p:cNvPr id="7" name="Содержимое 4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708920"/>
            <a:ext cx="4104456" cy="396043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4048" y="764704"/>
            <a:ext cx="3888432" cy="5904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среднем взрослая кошка достигает длины в 50 см от кончика носа до кончика хвоста. Как правило, самки меньше самцов, однако средний размер также зависит и от породы. Самая большая кошка, согласно «Книге рекордов Гиннеса», достигает в длину 121,9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см.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3" descr="image(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764704"/>
            <a:ext cx="4464496" cy="58326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827584"/>
            <a:ext cx="8229600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013176"/>
            <a:ext cx="8640960" cy="16561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Вес </a:t>
            </a:r>
            <a:r>
              <a:rPr lang="ru-RU" b="1" dirty="0" smtClean="0">
                <a:solidFill>
                  <a:srgbClr val="002060"/>
                </a:solidFill>
              </a:rPr>
              <a:t>кошки составляет обычно от 2 до 7 кг, впрочем, вес особей некоторых пород может превышать 11 кг (например, </a:t>
            </a:r>
            <a:r>
              <a:rPr lang="ru-RU" b="1" dirty="0" err="1" smtClean="0">
                <a:solidFill>
                  <a:srgbClr val="002060"/>
                </a:solidFill>
              </a:rPr>
              <a:t>мейн-кун</a:t>
            </a:r>
            <a:r>
              <a:rPr lang="ru-RU" b="1" dirty="0" smtClean="0">
                <a:solidFill>
                  <a:srgbClr val="002060"/>
                </a:solidFill>
              </a:rPr>
              <a:t>). Некоторые кошки могут достигать массы 20 кг, а самый тяжёлый кот имел массу в 23 кг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5" descr="ehkzoticheskaja_korotkosherstnaja_koshk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691680" y="692697"/>
            <a:ext cx="5976664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Кошки умеют различать цвета, но по сравнению с человеком восприятие цвета у них слабее — менее контрастное и яркое. В колбочках кошек (как и большинства других млекопитающих, кроме приматов) отсутствует пигмент, чувствительный к красному цвету, а есть только зелёный и синий пигмент — поэтому их цветовое зрение напоминает таковое у человека при </a:t>
            </a:r>
            <a:r>
              <a:rPr lang="ru-RU" dirty="0" err="1" smtClean="0"/>
              <a:t>протанопии</a:t>
            </a:r>
            <a:r>
              <a:rPr lang="ru-RU" dirty="0" smtClean="0"/>
              <a:t> (разновидность дальтонизма)[10]. Замечено, что неподвижные и близко стоящие предметы кошка воспринимает хуже, чем движущиеся. У кошек способность к фокусировке зрения на предметах в 2—3 раза меньше, чем у высших обезьян и человека.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</a:rPr>
              <a:t>Кошки умеют различать цвета, но по сравнению с человеком восприятие цвета у них слабее — менее контрастное и яркое.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</a:rPr>
              <a:t>Кошки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</a:rPr>
              <a:t>превосходно видят в темноте.</a:t>
            </a:r>
            <a:endParaRPr lang="ru-RU" sz="3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5" descr="original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420144"/>
            <a:ext cx="5112568" cy="4178300"/>
          </a:xfrm>
          <a:prstGeom prst="rect">
            <a:avLst/>
          </a:prstGeom>
        </p:spPr>
      </p:pic>
      <p:pic>
        <p:nvPicPr>
          <p:cNvPr id="5" name="Содержимое 5" descr="original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356992"/>
            <a:ext cx="3456384" cy="331236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223224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Экзот (экзотическая короткошерстная кошка) был получен от скрещивания персидской и американской короткошерстной породы, чтобы улучшить и разнообразить окрас американки. Произошло это в Штатах в шестидесятые годы.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age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20850" y="2276872"/>
            <a:ext cx="5702300" cy="43204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12088" cy="1800200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Сейчас Экзоты своим темпераментом все еще напоминают персидских кошек, но имеют свои отличительные черты характера.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Они отличаются от тихих персов большей активностью и немного умнее собратьев.</a:t>
            </a:r>
            <a:endParaRPr lang="ru-RU" sz="2400" b="1" dirty="0"/>
          </a:p>
        </p:txBody>
      </p:sp>
      <p:pic>
        <p:nvPicPr>
          <p:cNvPr id="4" name="Содержимое 3" descr="image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1958181"/>
            <a:ext cx="63500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40080" cy="216024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Экзоты также более игривы, и не против подурачиться, особенно, если на их уловки есть аудитория. Живой характер Экзотов не мешает им обладать такими качествами Персов как преданность и нежность. Они послушны, не агрессивны и всегда в хороших отношениях с другими животными и детьми 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age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8283" y="1935163"/>
            <a:ext cx="6047433" cy="438943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7281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Экзотический кот — это абсолютно круглый, аппетитно пухлый кот со сладким выражением лица (не морды) и ярким, контрастным окрасом, который часто на длинной персидской шубке теряет всю свою прелесть. 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age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400600" cy="4320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156</TotalTime>
  <Words>394</Words>
  <Application>Microsoft Office PowerPoint</Application>
  <PresentationFormat>Экран (4:3)</PresentationFormat>
  <Paragraphs>14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Подготовила: Жигадло Варя,  г.Елабуга, школа№8,  4 «Г» класс 2013г.</vt:lpstr>
      <vt:lpstr>По данным археологии, кошки поселились рядом с человеком с тех пор, как он стал вести оседлый образ жизни.</vt:lpstr>
      <vt:lpstr>Слайд 3</vt:lpstr>
      <vt:lpstr>Слайд 4</vt:lpstr>
      <vt:lpstr>Кошки умеют различать цвета, но по сравнению с человеком восприятие цвета у них слабее — менее контрастное и яркое. В колбочках кошек (как и большинства других млекопитающих, кроме приматов) отсутствует пигмент, чувствительный к красному цвету, а есть только зелёный и синий пигмент — поэтому их цветовое зрение напоминает таковое у человека при протанопии (разновидность дальтонизма)[10]. Замечено, что неподвижные и близко стоящие предметы кошка воспринимает хуже, чем движущиеся. У кошек способность к фокусировке зрения на предметах в 2—3 раза меньше, чем у высших обезьян и человека.    Кошки умеют различать цвета, но по сравнению с человеком восприятие цвета у них слабее — менее контрастное и яркое. Кошки превосходно видят в темноте.</vt:lpstr>
      <vt:lpstr>Экзот (экзотическая короткошерстная кошка) был получен от скрещивания персидской и американской короткошерстной породы, чтобы улучшить и разнообразить окрас американки. Произошло это в Штатах в шестидесятые годы.</vt:lpstr>
      <vt:lpstr>Сейчас Экзоты своим темпераментом все еще напоминают персидских кошек, но имеют свои отличительные черты характера.  Они отличаются от тихих персов большей активностью и немного умнее собратьев.</vt:lpstr>
      <vt:lpstr>Экзоты также более игривы, и не против подурачиться, особенно, если на их уловки есть аудитория. Живой характер Экзотов не мешает им обладать такими качествами Персов как преданность и нежность. Они послушны, не агрессивны и всегда в хороших отношениях с другими животными и детьми .</vt:lpstr>
      <vt:lpstr>Экзотический кот — это абсолютно круглый, аппетитно пухлый кот со сладким выражением лица (не морды) и ярким, контрастным окрасом, который часто на длинной персидской шубке теряет всю свою прелесть. </vt:lpstr>
      <vt:lpstr>Глаза круглые и большие.  Шерсть похожа на плюшевую.  Мордочка приплюснутая.  Лапки коротенькие.  Ушки маленькие, наклонены вниз.  Хвост похож на хвост лемура.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  о  породе(*снупи*)</dc:title>
  <dc:creator>Ольга</dc:creator>
  <cp:lastModifiedBy>РеброваЛМ</cp:lastModifiedBy>
  <cp:revision>20</cp:revision>
  <dcterms:created xsi:type="dcterms:W3CDTF">2013-03-10T15:07:11Z</dcterms:created>
  <dcterms:modified xsi:type="dcterms:W3CDTF">2013-04-08T19:42:42Z</dcterms:modified>
</cp:coreProperties>
</file>