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4" r:id="rId10"/>
  </p:sldIdLst>
  <p:sldSz cx="9144000" cy="6858000" type="screen4x3"/>
  <p:notesSz cx="6858000" cy="9144000"/>
  <p:custShowLst>
    <p:custShow name="Произвольный показ 1" id="0">
      <p:sldLst>
        <p:sld r:id="rId2"/>
        <p:sld r:id="rId3"/>
        <p:sld r:id="rId4"/>
        <p:sld r:id="rId5"/>
        <p:sld r:id="rId6"/>
        <p:sld r:id="rId7"/>
        <p:sld r:id="rId8"/>
        <p:sld r:id="rId9"/>
      </p:sldLst>
    </p:custShow>
  </p:custShow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9"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654" autoAdjust="0"/>
  </p:normalViewPr>
  <p:slideViewPr>
    <p:cSldViewPr>
      <p:cViewPr varScale="1">
        <p:scale>
          <a:sx n="73" d="100"/>
          <a:sy n="73" d="100"/>
        </p:scale>
        <p:origin x="-5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15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656D61-76DF-4587-BFCD-7C6454B788B2}" type="datetimeFigureOut">
              <a:rPr lang="ru-RU" smtClean="0"/>
              <a:pPr/>
              <a:t>30.04.2010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54CFAA-B63B-4BD8-99E7-100772B23B0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6273B-FE9A-4ED1-B434-C8B8EC844DF5}" type="datetimeFigureOut">
              <a:rPr lang="ru-RU" smtClean="0"/>
              <a:pPr/>
              <a:t>30.04.2010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ACE-6450-4986-845A-F486678C3C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Click="0" advTm="5000">
    <p:split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6273B-FE9A-4ED1-B434-C8B8EC844DF5}" type="datetimeFigureOut">
              <a:rPr lang="ru-RU" smtClean="0"/>
              <a:pPr/>
              <a:t>30.04.2010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ACE-6450-4986-845A-F486678C3C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split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6273B-FE9A-4ED1-B434-C8B8EC844DF5}" type="datetimeFigureOut">
              <a:rPr lang="ru-RU" smtClean="0"/>
              <a:pPr/>
              <a:t>30.04.2010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ACE-6450-4986-845A-F486678C3C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spli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6273B-FE9A-4ED1-B434-C8B8EC844DF5}" type="datetimeFigureOut">
              <a:rPr lang="ru-RU" smtClean="0"/>
              <a:pPr/>
              <a:t>30.04.2010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ACE-6450-4986-845A-F486678C3C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split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6273B-FE9A-4ED1-B434-C8B8EC844DF5}" type="datetimeFigureOut">
              <a:rPr lang="ru-RU" smtClean="0"/>
              <a:pPr/>
              <a:t>30.04.2010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ACE-6450-4986-845A-F486678C3C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Click="0" advTm="5000">
    <p:split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6273B-FE9A-4ED1-B434-C8B8EC844DF5}" type="datetimeFigureOut">
              <a:rPr lang="ru-RU" smtClean="0"/>
              <a:pPr/>
              <a:t>30.04.2010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ACE-6450-4986-845A-F486678C3C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split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6273B-FE9A-4ED1-B434-C8B8EC844DF5}" type="datetimeFigureOut">
              <a:rPr lang="ru-RU" smtClean="0"/>
              <a:pPr/>
              <a:t>30.04.2010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ACE-6450-4986-845A-F486678C3C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split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6273B-FE9A-4ED1-B434-C8B8EC844DF5}" type="datetimeFigureOut">
              <a:rPr lang="ru-RU" smtClean="0"/>
              <a:pPr/>
              <a:t>30.04.2010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ACE-6450-4986-845A-F486678C3C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split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6273B-FE9A-4ED1-B434-C8B8EC844DF5}" type="datetimeFigureOut">
              <a:rPr lang="ru-RU" smtClean="0"/>
              <a:pPr/>
              <a:t>30.04.2010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ACE-6450-4986-845A-F486678C3C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split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6273B-FE9A-4ED1-B434-C8B8EC844DF5}" type="datetimeFigureOut">
              <a:rPr lang="ru-RU" smtClean="0"/>
              <a:pPr/>
              <a:t>30.04.2010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ACE-6450-4986-845A-F486678C3C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split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6273B-FE9A-4ED1-B434-C8B8EC844DF5}" type="datetimeFigureOut">
              <a:rPr lang="ru-RU" smtClean="0"/>
              <a:pPr/>
              <a:t>30.04.2010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CA51ACE-6450-4986-845A-F486678C3C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 advClick="0" advTm="5000">
    <p:split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496273B-FE9A-4ED1-B434-C8B8EC844DF5}" type="datetimeFigureOut">
              <a:rPr lang="ru-RU" smtClean="0"/>
              <a:pPr/>
              <a:t>30.04.2010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CA51ACE-6450-4986-845A-F486678C3CE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 advClick="0" advTm="5000">
    <p:split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audio" Target="file:///G:\&#1087;&#1088;&#1077;&#1079;&#1077;&#1085;&#1090;&#1072;&#1094;&#1080;&#1080;\02.MP3" TargetMode="External"/><Relationship Id="rId7" Type="http://schemas.openxmlformats.org/officeDocument/2006/relationships/image" Target="../media/image3.jpeg"/><Relationship Id="rId12" Type="http://schemas.openxmlformats.org/officeDocument/2006/relationships/image" Target="../media/image8.png"/><Relationship Id="rId2" Type="http://schemas.openxmlformats.org/officeDocument/2006/relationships/audio" Target="file:///C:\&#1052;&#1040;&#1056;&#1048;&#1071;\&#1052;&#1086;&#1103;%20&#1084;&#1091;&#1079;&#1099;&#1082;&#1072;\&#1088;&#1077;&#1090;&#1088;&#1086;%20&#1084;&#1091;&#1079;&#1099;&#1082;&#1072;\4_22_N.Rota_Theme%20from%20Romeo%20&amp;%20Juliet.mp3" TargetMode="External"/><Relationship Id="rId1" Type="http://schemas.openxmlformats.org/officeDocument/2006/relationships/tags" Target="../tags/tag1.xml"/><Relationship Id="rId6" Type="http://schemas.openxmlformats.org/officeDocument/2006/relationships/image" Target="../media/image2.png"/><Relationship Id="rId11" Type="http://schemas.openxmlformats.org/officeDocument/2006/relationships/image" Target="../media/image7.png"/><Relationship Id="rId5" Type="http://schemas.openxmlformats.org/officeDocument/2006/relationships/slideLayout" Target="../slideLayouts/slideLayout1.xml"/><Relationship Id="rId10" Type="http://schemas.openxmlformats.org/officeDocument/2006/relationships/image" Target="../media/image6.png"/><Relationship Id="rId4" Type="http://schemas.openxmlformats.org/officeDocument/2006/relationships/audio" Target="file:///E:\&#1055;&#1088;&#1077;&#1079;&#1077;&#1085;&#1090;&#1072;&#1094;&#1080;&#1103;%20&#1061;&#1086;&#1088;&#1077;&#1086;&#1075;&#1088;&#1092;&#1080;&#1080;%202010\&#1058;&#1072;&#1085;&#1077;&#1094;.MP3" TargetMode="External"/><Relationship Id="rId9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1%D0%B0%D0%BB%D0%B5%D1%82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5" Type="http://schemas.openxmlformats.org/officeDocument/2006/relationships/image" Target="../media/image9.jpeg"/><Relationship Id="rId4" Type="http://schemas.openxmlformats.org/officeDocument/2006/relationships/hyperlink" Target="http://ru.wikipedia.org/wiki/%D0%A2%D0%B0%D0%BD%D0%B5%D1%86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4_22_N.Rota_Theme from Romeo &amp; Juliet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2500306"/>
            <a:ext cx="7885014" cy="192882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Хореографическое искусство</a:t>
            </a:r>
            <a:endParaRPr lang="ru-RU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29190" y="4429132"/>
            <a:ext cx="3929090" cy="2406813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tx2"/>
              </a:gs>
              <a:gs pos="100000">
                <a:schemeClr val="accent1"/>
              </a:gs>
            </a:gsLst>
            <a:path path="shape">
              <a:fillToRect l="50000" t="50000" r="50000" b="50000"/>
            </a:path>
            <a:tileRect/>
          </a:gra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anchor="b">
            <a:spAutoFit/>
          </a:bodyPr>
          <a:lstStyle/>
          <a:p>
            <a:pPr algn="ctr"/>
            <a:r>
              <a:rPr lang="ru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Что за призраки прелестны,</a:t>
            </a:r>
          </a:p>
          <a:p>
            <a:pPr algn="ctr"/>
            <a:r>
              <a:rPr lang="ru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Лёгки, светлы существа?</a:t>
            </a:r>
          </a:p>
          <a:p>
            <a:pPr algn="ctr"/>
            <a:r>
              <a:rPr lang="ru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Сонм эфирный, сонм  небесный </a:t>
            </a:r>
          </a:p>
          <a:p>
            <a:pPr algn="ctr"/>
            <a:r>
              <a:rPr lang="ru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Тени, лица божества</a:t>
            </a:r>
          </a:p>
          <a:p>
            <a:pPr algn="ctr"/>
            <a:r>
              <a:rPr lang="ru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неописанном восторге</a:t>
            </a:r>
          </a:p>
          <a:p>
            <a:pPr algn="ctr"/>
            <a:r>
              <a:rPr lang="ru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Мой лелеет,  нежат слух</a:t>
            </a:r>
          </a:p>
          <a:p>
            <a:pPr algn="ctr"/>
            <a:r>
              <a:rPr lang="ru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 в богов ли я чертоге?</a:t>
            </a:r>
          </a:p>
          <a:p>
            <a:pPr algn="ctr"/>
            <a:r>
              <a:rPr lang="ru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      Г. Державин</a:t>
            </a:r>
            <a:endParaRPr lang="ru-RU" sz="1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14744" y="2643182"/>
            <a:ext cx="142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pic>
        <p:nvPicPr>
          <p:cNvPr id="9" name="Рисунок 8" descr="IMG_0004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85720" y="357166"/>
            <a:ext cx="2428892" cy="2066544"/>
          </a:xfrm>
          <a:prstGeom prst="roundRect">
            <a:avLst/>
          </a:prstGeom>
        </p:spPr>
      </p:pic>
      <p:pic>
        <p:nvPicPr>
          <p:cNvPr id="12" name="Рисунок 11" descr="berezka_sm_0490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429388" y="285728"/>
            <a:ext cx="2357454" cy="2071702"/>
          </a:xfrm>
          <a:prstGeom prst="roundRect">
            <a:avLst/>
          </a:prstGeom>
        </p:spPr>
      </p:pic>
      <p:pic>
        <p:nvPicPr>
          <p:cNvPr id="13" name="Рисунок 12" descr="19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428992" y="357166"/>
            <a:ext cx="2365155" cy="2143140"/>
          </a:xfrm>
          <a:prstGeom prst="round2DiagRect">
            <a:avLst/>
          </a:prstGeom>
        </p:spPr>
      </p:pic>
      <p:pic>
        <p:nvPicPr>
          <p:cNvPr id="14" name="02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0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0" name="Танец.MP3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11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1" name="Танец.MP3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12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5826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5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5826"/>
                            </p:stCondLst>
                            <p:childTnLst>
                              <p:par>
                                <p:cTn id="2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3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 vol="20000" numSld="999" showWhenStopped="0">
                <p:cTn id="24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audio>
              <p:cMediaNode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audio>
              <p:cMediaNode numSld="999" showWhenStopped="0">
                <p:cTn id="26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>
          <a:xfrm>
            <a:off x="428596" y="785794"/>
            <a:ext cx="5186370" cy="5824558"/>
          </a:xfrm>
        </p:spPr>
        <p:txBody>
          <a:bodyPr>
            <a:normAutofit fontScale="85000" lnSpcReduction="20000"/>
          </a:bodyPr>
          <a:lstStyle/>
          <a:p>
            <a:pPr algn="ctr">
              <a:buFont typeface="Wingdings" pitchFamily="2" charset="2"/>
              <a:buChar char="v"/>
            </a:pPr>
            <a:r>
              <a:rPr lang="ru-RU" dirty="0" smtClean="0"/>
              <a:t>   Понятие хореография охватывает различные виды танцевального искусства, где художественный образ создаётся с помощью условных выразительных движений.</a:t>
            </a:r>
          </a:p>
          <a:p>
            <a:pPr algn="ctr">
              <a:buFont typeface="Wingdings" pitchFamily="2" charset="2"/>
              <a:buChar char="v"/>
            </a:pPr>
            <a:r>
              <a:rPr lang="ru-RU" dirty="0" smtClean="0"/>
              <a:t> </a:t>
            </a:r>
            <a:r>
              <a:rPr lang="ru-RU" b="1" i="1" dirty="0" smtClean="0"/>
              <a:t>Хореография</a:t>
            </a:r>
            <a:r>
              <a:rPr lang="ru-RU" dirty="0" smtClean="0"/>
              <a:t> – (от греч. </a:t>
            </a:r>
            <a:r>
              <a:rPr lang="en-US" dirty="0" smtClean="0"/>
              <a:t>Chorea</a:t>
            </a:r>
            <a:r>
              <a:rPr lang="ru-RU" dirty="0" smtClean="0"/>
              <a:t> – пляска и графия – писать), танцевальное искусство в целом, во всех его разновидностях. Хореография рассматривается как совокупность двух областей искусства - </a:t>
            </a:r>
            <a:r>
              <a:rPr lang="ru-RU" dirty="0" smtClean="0">
                <a:solidFill>
                  <a:srgbClr val="FF0000"/>
                </a:solidFill>
                <a:hlinkClick r:id="rId3" tooltip="Балет"/>
              </a:rPr>
              <a:t>балета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и </a:t>
            </a:r>
            <a:r>
              <a:rPr lang="ru-RU" u="sng" dirty="0" smtClean="0"/>
              <a:t>искусства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  <a:hlinkClick r:id="rId4" tooltip="Танец"/>
              </a:rPr>
              <a:t>танца</a:t>
            </a:r>
            <a:r>
              <a:rPr lang="ru-RU" dirty="0" smtClean="0"/>
              <a:t>.</a:t>
            </a:r>
          </a:p>
          <a:p>
            <a:pPr algn="ctr">
              <a:buFont typeface="Wingdings" pitchFamily="2" charset="2"/>
              <a:buChar char="v"/>
            </a:pPr>
            <a:r>
              <a:rPr lang="ru-RU" dirty="0" smtClean="0"/>
              <a:t>Понятие «хореография» в настоящее время включает в себя всё то, что относится к искусству танца: профессиональный </a:t>
            </a:r>
            <a:r>
              <a:rPr lang="ru-RU" b="1" dirty="0" smtClean="0"/>
              <a:t>классический балет и народные танцы, и бальные, и современные</a:t>
            </a:r>
            <a:r>
              <a:rPr lang="ru-RU" dirty="0" smtClean="0"/>
              <a:t> — всё это называется хореографией.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" name="Рисунок 9" descr="c5b00f60a9d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643570" y="1571612"/>
            <a:ext cx="3314700" cy="272415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custDataLst>
      <p:tags r:id="rId1"/>
    </p:custDataLst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4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0"/>
                            </p:stCondLst>
                            <p:childTnLst>
                              <p:par>
                                <p:cTn id="19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86116" y="357166"/>
            <a:ext cx="5429288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Что такое танец?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488" y="1935480"/>
            <a:ext cx="5786478" cy="438912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b="1" i="1" dirty="0" smtClean="0"/>
              <a:t>    Танец</a:t>
            </a:r>
            <a:r>
              <a:rPr lang="ru-RU" dirty="0" smtClean="0"/>
              <a:t> – (польский taniec, от нем. Tanz), вид искусства, в котором средством создания художественного образа являются движения, жесты танцовщика и положения его тела. 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   Движения постепенно подвергались художественному обобщению, в результате чего сформировалось искусство танца.</a:t>
            </a:r>
            <a:endParaRPr lang="ru-RU" dirty="0"/>
          </a:p>
        </p:txBody>
      </p:sp>
      <p:pic>
        <p:nvPicPr>
          <p:cNvPr id="9" name="Рисунок 8" descr="1848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2844" y="1571612"/>
            <a:ext cx="2657471" cy="3071834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custDataLst>
      <p:tags r:id="rId1"/>
    </p:custDataLst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000"/>
                            </p:stCondLst>
                            <p:childTnLst>
                              <p:par>
                                <p:cTn id="1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5114932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Классический танец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4614866" cy="4824426"/>
          </a:xfrm>
        </p:spPr>
        <p:txBody>
          <a:bodyPr>
            <a:normAutofit/>
          </a:bodyPr>
          <a:lstStyle/>
          <a:p>
            <a:pPr algn="ctr">
              <a:buFont typeface="Wingdings" pitchFamily="2" charset="2"/>
              <a:buChar char="v"/>
            </a:pPr>
            <a:r>
              <a:rPr lang="ru-RU" dirty="0" smtClean="0"/>
              <a:t> является определённым видом  хореографической пластики, и представляет собой исторически сложившуюся, упорядоченную систему движений, в которой нет ничего случайного или лишнего.</a:t>
            </a:r>
          </a:p>
          <a:p>
            <a:endParaRPr lang="ru-RU" dirty="0"/>
          </a:p>
        </p:txBody>
      </p:sp>
      <p:pic>
        <p:nvPicPr>
          <p:cNvPr id="7" name="Рисунок 6" descr="s1183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5008" y="428604"/>
            <a:ext cx="2881306" cy="257176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 descr="800px-Edgar_Germain_Hilaire_Degas_00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0628" y="3571876"/>
            <a:ext cx="4000528" cy="285463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custDataLst>
      <p:tags r:id="rId1"/>
    </p:custDataLst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425"/>
                            </p:stCondLst>
                            <p:childTnLst>
                              <p:par>
                                <p:cTn id="20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425"/>
                            </p:stCondLst>
                            <p:childTnLst>
                              <p:par>
                                <p:cTn id="24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4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5257808" cy="1143000"/>
          </a:xfrm>
        </p:spPr>
        <p:txBody>
          <a:bodyPr/>
          <a:lstStyle/>
          <a:p>
            <a:pPr algn="ctr"/>
            <a:r>
              <a:rPr lang="ru-RU" b="1" i="1" dirty="0" smtClean="0"/>
              <a:t>Народный танец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857364"/>
            <a:ext cx="4857784" cy="4538674"/>
          </a:xfrm>
        </p:spPr>
        <p:txBody>
          <a:bodyPr/>
          <a:lstStyle/>
          <a:p>
            <a:pPr algn="ctr">
              <a:buFont typeface="Wingdings" pitchFamily="2" charset="2"/>
              <a:buChar char="v"/>
            </a:pPr>
            <a:r>
              <a:rPr lang="ru-RU" dirty="0" smtClean="0"/>
              <a:t> одна из основ любой хореографии. Он столь же разнообразен, как разнообразна жизнь и культура разных народов. Такое разнообразие танцев родилось из характера народов, его жизни и образа занятий. </a:t>
            </a:r>
          </a:p>
          <a:p>
            <a:pPr algn="ctr"/>
            <a:endParaRPr lang="ru-RU" dirty="0"/>
          </a:p>
        </p:txBody>
      </p:sp>
      <p:pic>
        <p:nvPicPr>
          <p:cNvPr id="7" name="Рисунок 6" descr="таджички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57884" y="1357298"/>
            <a:ext cx="3017844" cy="421484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custDataLst>
      <p:tags r:id="rId1"/>
    </p:custDataLst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4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9602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Историко – бытовой танец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071546"/>
            <a:ext cx="4929222" cy="3857652"/>
          </a:xfrm>
        </p:spPr>
        <p:txBody>
          <a:bodyPr>
            <a:noAutofit/>
          </a:bodyPr>
          <a:lstStyle/>
          <a:p>
            <a:pPr algn="ctr">
              <a:buFont typeface="Wingdings" pitchFamily="2" charset="2"/>
              <a:buChar char="v"/>
            </a:pPr>
            <a:r>
              <a:rPr lang="ru-RU" sz="2800" dirty="0" smtClean="0"/>
              <a:t>является частью мировой хореографической культуры. </a:t>
            </a:r>
          </a:p>
          <a:p>
            <a:pPr algn="ctr">
              <a:buFont typeface="Wingdings" pitchFamily="2" charset="2"/>
              <a:buChar char="v"/>
            </a:pPr>
            <a:r>
              <a:rPr lang="ru-RU" sz="2800" dirty="0" smtClean="0"/>
              <a:t>Этому виду танца суждено было сыграть великую культурно-историческую роль, став связующим звеном между народной пляской и профессиональной сценической хореографией.</a:t>
            </a:r>
            <a:endParaRPr lang="ru-RU" sz="2800" dirty="0"/>
          </a:p>
        </p:txBody>
      </p:sp>
      <p:pic>
        <p:nvPicPr>
          <p:cNvPr id="5" name="Рисунок 4" descr="49386861_1254467539_ca5d9a8c5efa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14942" y="1285860"/>
            <a:ext cx="3571868" cy="471490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custDataLst>
      <p:tags r:id="rId1"/>
    </p:custDataLst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43240" y="428604"/>
            <a:ext cx="5543560" cy="1000132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Современный танец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71736" y="1428736"/>
            <a:ext cx="4214842" cy="4895864"/>
          </a:xfrm>
        </p:spPr>
        <p:txBody>
          <a:bodyPr>
            <a:normAutofit/>
          </a:bodyPr>
          <a:lstStyle/>
          <a:p>
            <a:pPr algn="ctr">
              <a:buFont typeface="Wingdings" pitchFamily="2" charset="2"/>
              <a:buChar char="v"/>
            </a:pPr>
            <a:r>
              <a:rPr lang="ru-RU" dirty="0" smtClean="0"/>
              <a:t>Говоря о современных танцах, мы говорим обо всем культурном пласте конца 20 – начала 21 веков имеющем отношение к движению. Современные танцы – это очень широкое понятие, объединяющее в себе буквально все модные танцевальные течения. </a:t>
            </a:r>
          </a:p>
          <a:p>
            <a:endParaRPr lang="ru-RU" dirty="0"/>
          </a:p>
        </p:txBody>
      </p:sp>
      <p:pic>
        <p:nvPicPr>
          <p:cNvPr id="6" name="Рисунок 5" descr="092101fc4855fca25d20c6f7f5dedd06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2844" y="785793"/>
            <a:ext cx="3000396" cy="344167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48064825_hip_bi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00826" y="2000240"/>
            <a:ext cx="2428892" cy="48577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43636" y="2071678"/>
            <a:ext cx="2243439" cy="37147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4" name="Содержимое 13"/>
          <p:cNvSpPr>
            <a:spLocks noGrp="1"/>
          </p:cNvSpPr>
          <p:nvPr>
            <p:ph idx="1"/>
          </p:nvPr>
        </p:nvSpPr>
        <p:spPr>
          <a:xfrm>
            <a:off x="457200" y="1357298"/>
            <a:ext cx="5829312" cy="4967302"/>
          </a:xfrm>
        </p:spPr>
        <p:txBody>
          <a:bodyPr>
            <a:normAutofit fontScale="92500"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/>
              <a:t>Сегодня, в </a:t>
            </a:r>
            <a:r>
              <a:rPr lang="en-US" dirty="0" smtClean="0"/>
              <a:t>XXI</a:t>
            </a:r>
            <a:r>
              <a:rPr lang="ru-RU" dirty="0" smtClean="0"/>
              <a:t>веке, мы не будем терять нить прошлого, отдавая дань наследию создаваемое веками.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29 апреля (1727-1810 гг.), родился реформатор балета Жан Жорж Новер. 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Считается, что именно он сделал балет самостоятельным видом сценического искусства,  доказательством тому служит решение ЮНЕСКО объявить  с 1982 года - </a:t>
            </a:r>
            <a:r>
              <a:rPr lang="ru-RU" sz="3500" b="1" dirty="0" smtClean="0">
                <a:solidFill>
                  <a:srgbClr val="FF0000"/>
                </a:solidFill>
              </a:rPr>
              <a:t>Международным днем танца  29 апреля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  <p:custDataLst>
      <p:tags r:id="rId1"/>
    </p:custDataLst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20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838200" y="704850"/>
            <a:ext cx="8305800" cy="4795838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285728"/>
            <a:ext cx="8629863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 международным Днем 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Танца!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8" name="Рисунок 7" descr="305_4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472" y="1571612"/>
            <a:ext cx="2071702" cy="214314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i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72264" y="4643446"/>
            <a:ext cx="1928826" cy="178937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Политико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214546" y="2429404"/>
            <a:ext cx="4786346" cy="350749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400"/>
                            </p:stCondLst>
                            <p:childTnLst>
                              <p:par>
                                <p:cTn id="16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400"/>
                            </p:stCondLst>
                            <p:childTnLst>
                              <p:par>
                                <p:cTn id="2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9400"/>
                            </p:stCondLst>
                            <p:childTnLst>
                              <p:par>
                                <p:cTn id="24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2.8|3.2|2.7|12.9|1.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3.5|4.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3|3.9|3.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2.8|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6|2.6|2.5|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|6.1|2.4|2.3|2.6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374</TotalTime>
  <Words>362</Words>
  <Application>Microsoft Office PowerPoint</Application>
  <PresentationFormat>Экран (4:3)</PresentationFormat>
  <Paragraphs>31</Paragraphs>
  <Slides>9</Slides>
  <Notes>0</Notes>
  <HiddenSlides>0</HiddenSlides>
  <MMClips>4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  <vt:variant>
        <vt:lpstr>Произвольные показы</vt:lpstr>
      </vt:variant>
      <vt:variant>
        <vt:i4>1</vt:i4>
      </vt:variant>
    </vt:vector>
  </HeadingPairs>
  <TitlesOfParts>
    <vt:vector size="11" baseType="lpstr">
      <vt:lpstr>Поток</vt:lpstr>
      <vt:lpstr>Хореографическое искусство</vt:lpstr>
      <vt:lpstr> </vt:lpstr>
      <vt:lpstr>Что такое танец?</vt:lpstr>
      <vt:lpstr>Классический танец </vt:lpstr>
      <vt:lpstr>Народный танец </vt:lpstr>
      <vt:lpstr>Историко – бытовой танец </vt:lpstr>
      <vt:lpstr>Современный танец </vt:lpstr>
      <vt:lpstr>Слайд 8</vt:lpstr>
      <vt:lpstr> </vt:lpstr>
      <vt:lpstr>Произвольный показ 1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Алла</cp:lastModifiedBy>
  <cp:revision>51</cp:revision>
  <dcterms:created xsi:type="dcterms:W3CDTF">2010-02-21T09:36:22Z</dcterms:created>
  <dcterms:modified xsi:type="dcterms:W3CDTF">2010-04-30T12:35:25Z</dcterms:modified>
</cp:coreProperties>
</file>