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B0A7C9D-D701-46AE-9BB4-6BC326954F73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1A2BE7B-DFDF-4D1A-A0A8-4FC400375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7C9D-D701-46AE-9BB4-6BC326954F73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2BE7B-DFDF-4D1A-A0A8-4FC400375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7C9D-D701-46AE-9BB4-6BC326954F73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2BE7B-DFDF-4D1A-A0A8-4FC400375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B0A7C9D-D701-46AE-9BB4-6BC326954F73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1A2BE7B-DFDF-4D1A-A0A8-4FC4003754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B0A7C9D-D701-46AE-9BB4-6BC326954F73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1A2BE7B-DFDF-4D1A-A0A8-4FC400375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7C9D-D701-46AE-9BB4-6BC326954F73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2BE7B-DFDF-4D1A-A0A8-4FC4003754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7C9D-D701-46AE-9BB4-6BC326954F73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2BE7B-DFDF-4D1A-A0A8-4FC4003754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B0A7C9D-D701-46AE-9BB4-6BC326954F73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1A2BE7B-DFDF-4D1A-A0A8-4FC4003754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7C9D-D701-46AE-9BB4-6BC326954F73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2BE7B-DFDF-4D1A-A0A8-4FC400375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1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B0A7C9D-D701-46AE-9BB4-6BC326954F73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1A2BE7B-DFDF-4D1A-A0A8-4FC4003754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9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B0A7C9D-D701-46AE-9BB4-6BC326954F73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1A2BE7B-DFDF-4D1A-A0A8-4FC4003754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B0A7C9D-D701-46AE-9BB4-6BC326954F73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7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1A2BE7B-DFDF-4D1A-A0A8-4FC400375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file:///C:\Documents%20and%20Settings\&#1040;&#1076;&#1084;&#1080;&#1085;&#1080;&#1089;&#1090;&#1088;&#1072;&#1090;&#1086;&#1088;\&#1052;&#1086;&#1080;%20&#1076;&#1086;&#1082;&#1091;&#1084;&#1077;&#1085;&#1090;&#1099;\&#1055;&#1088;&#1077;&#1079;&#1077;&#1085;&#1090;&#1072;&#1094;&#1080;&#1103;%20&#1061;&#1086;&#1088;&#1077;&#1086;&#1075;&#1088;&#1092;&#1080;&#1080;%202010\&#1057;&#1086;&#1074;&#1088;&#1077;&#1084;&#1077;&#1085;&#1085;&#1099;&#1077;%20&#1076;&#1077;&#1090;&#1089;&#1082;&#1080;&#1077;%20&#1090;&#1072;&#1085;&#1094;&#1099;.mp3" TargetMode="External"/><Relationship Id="rId1" Type="http://schemas.openxmlformats.org/officeDocument/2006/relationships/audio" Target="file:///F:\&#1087;&#1088;&#1077;&#1079;&#1077;&#1085;&#1090;&#1072;&#1094;&#1080;&#1080;\19_video%20kids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diaventa.ru/photos/children_dances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ln>
            <a:noFill/>
          </a:ln>
        </p:spPr>
        <p:txBody>
          <a:bodyPr/>
          <a:lstStyle/>
          <a:p>
            <a:r>
              <a:rPr lang="ru-RU" dirty="0" smtClean="0">
                <a:solidFill>
                  <a:srgbClr val="FF3300"/>
                </a:solidFill>
              </a:rPr>
              <a:t>Современные детские танцы</a:t>
            </a:r>
            <a:endParaRPr lang="ru-RU" dirty="0">
              <a:solidFill>
                <a:srgbClr val="FF3300"/>
              </a:solidFill>
            </a:endParaRPr>
          </a:p>
        </p:txBody>
      </p:sp>
      <p:pic>
        <p:nvPicPr>
          <p:cNvPr id="5" name="Рисунок 4" descr="pic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488" y="428604"/>
            <a:ext cx="4286250" cy="4210050"/>
          </a:xfrm>
          <a:prstGeom prst="rect">
            <a:avLst/>
          </a:prstGeom>
        </p:spPr>
      </p:pic>
      <p:pic>
        <p:nvPicPr>
          <p:cNvPr id="6" name="19_video kid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19_video kid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19_video kid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19_video kid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" name="Современные детские танцы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numSld="999" showWhenStopped="0">
                <p:cTn id="14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numSld="999" showWhenStopped="0">
                <p:cTn id="15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20000" numSld="999" showWhenStopped="0">
                <p:cTn id="16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numSld="999" showWhenStopped="0">
                <p:cTn id="1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На пути к совершенствованию.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5543560" cy="525953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детстве </a:t>
            </a:r>
            <a:r>
              <a:rPr lang="ru-RU" dirty="0" smtClean="0"/>
              <a:t>человек «разряжает скопившуюся в организме энергию в ритмических движениях своих игр».</a:t>
            </a:r>
          </a:p>
          <a:p>
            <a:r>
              <a:rPr lang="ru-RU" dirty="0" smtClean="0"/>
              <a:t>В период первых проблесков мысли у ребенка </a:t>
            </a:r>
            <a:r>
              <a:rPr lang="ru-RU" dirty="0" smtClean="0"/>
              <a:t>появляются </a:t>
            </a:r>
            <a:r>
              <a:rPr lang="ru-RU" dirty="0" smtClean="0"/>
              <a:t>выразительные движения, т. е. мимика первых переживаний, радости, горя, удивления и пр.</a:t>
            </a:r>
          </a:p>
          <a:p>
            <a:r>
              <a:rPr lang="ru-RU" dirty="0" smtClean="0"/>
              <a:t>Радость у ребенка инстинктивно выражается жестами, мимикой лица и прыжками, в которых нетрудно проследить некоторую ритмичность.</a:t>
            </a:r>
            <a:endParaRPr lang="ru-RU" dirty="0"/>
          </a:p>
        </p:txBody>
      </p:sp>
      <p:pic>
        <p:nvPicPr>
          <p:cNvPr id="4" name="Рисунок 3" descr="808_36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3571876"/>
            <a:ext cx="2952744" cy="2857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 descr="foto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928670"/>
            <a:ext cx="2886066" cy="250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74638"/>
            <a:ext cx="5210188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Танец – как средство совершенствования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786050" y="1571612"/>
            <a:ext cx="5710254" cy="48737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Занятия танцем помогают раскрыть индивидуальность человека, развивает уверенность в себе.</a:t>
            </a:r>
          </a:p>
          <a:p>
            <a:r>
              <a:rPr lang="ru-RU" dirty="0" smtClean="0"/>
              <a:t>Результаты научных исследований показывают, что дети, занимающиеся искусством танца развиваются гораздо быстрее и достигают больших успехов в развитии, чем их сверстники, не </a:t>
            </a:r>
            <a:r>
              <a:rPr lang="ru-RU" dirty="0" smtClean="0"/>
              <a:t>занимающиеся танцем. </a:t>
            </a:r>
            <a:endParaRPr lang="ru-RU" dirty="0" smtClean="0"/>
          </a:p>
          <a:p>
            <a:r>
              <a:rPr lang="ru-RU" dirty="0" smtClean="0"/>
              <a:t>Большинство детских врачей по всему миру признают танцы для детей одной из лучших физических практик, рекомендованных детям. </a:t>
            </a:r>
            <a:endParaRPr lang="ru-RU" dirty="0"/>
          </a:p>
        </p:txBody>
      </p:sp>
      <p:pic>
        <p:nvPicPr>
          <p:cNvPr id="4" name="Рисунок 3" descr="Танцы для детей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2305050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album_pic.php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2928934"/>
            <a:ext cx="2286016" cy="3714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Танец – и самоутверждение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71802" y="1428736"/>
            <a:ext cx="5929354" cy="504521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 школьном возрасте ребёнку необходимо чем-то "выделяться" среди других, понимать, что он умеет что-то, что не умеют другие.</a:t>
            </a:r>
            <a:br>
              <a:rPr lang="ru-RU" dirty="0" smtClean="0"/>
            </a:br>
            <a:r>
              <a:rPr lang="ru-RU" dirty="0" smtClean="0"/>
              <a:t>С ранних лет важно учиться работать в коллективе. Групповые занятия помогают почувствовать себя "частью от целого", учат чувствовать других членов коллектива и выполнять движения синхронно.</a:t>
            </a:r>
          </a:p>
          <a:p>
            <a:pPr algn="ctr"/>
            <a:r>
              <a:rPr lang="ru-RU" dirty="0" smtClean="0"/>
              <a:t>Урок строится по принципу </a:t>
            </a:r>
            <a:r>
              <a:rPr lang="ru-RU" dirty="0" smtClean="0"/>
              <a:t>«от </a:t>
            </a:r>
            <a:r>
              <a:rPr lang="ru-RU" dirty="0" smtClean="0"/>
              <a:t>простого к </a:t>
            </a:r>
            <a:r>
              <a:rPr lang="ru-RU" dirty="0" smtClean="0"/>
              <a:t>сложному».</a:t>
            </a:r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9" name="Рисунок 8" descr="140109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3500438"/>
            <a:ext cx="242889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horeo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142984"/>
            <a:ext cx="2143140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7467600" cy="63184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Танцы для детей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400684" cy="425769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Это прекрасная возможность для Вашего ребенка быть </a:t>
            </a:r>
            <a:r>
              <a:rPr lang="ru-RU" i="1" dirty="0" smtClean="0"/>
              <a:t>спортивным, физически развитым</a:t>
            </a:r>
            <a:r>
              <a:rPr lang="ru-RU" dirty="0" smtClean="0"/>
              <a:t>. Опыт показывает, что </a:t>
            </a:r>
            <a:r>
              <a:rPr lang="ru-RU" b="1" dirty="0" smtClean="0"/>
              <a:t>обучение детей танцам</a:t>
            </a:r>
            <a:r>
              <a:rPr lang="ru-RU" dirty="0" smtClean="0"/>
              <a:t> приводит не только к развитию физических данных, но также </a:t>
            </a:r>
            <a:r>
              <a:rPr lang="ru-RU" i="1" dirty="0" smtClean="0"/>
              <a:t>духовному и</a:t>
            </a:r>
            <a:r>
              <a:rPr lang="ru-RU" dirty="0" smtClean="0"/>
              <a:t> </a:t>
            </a:r>
            <a:r>
              <a:rPr lang="ru-RU" i="1" dirty="0" smtClean="0"/>
              <a:t>эстетическому развитию</a:t>
            </a:r>
            <a:r>
              <a:rPr lang="ru-RU" dirty="0" smtClean="0"/>
              <a:t> - качествам, необходимым современному человеку.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фото поет село родное. 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4572008"/>
            <a:ext cx="2619393" cy="21431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26_styl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2330" y="142852"/>
            <a:ext cx="1643074" cy="1905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33024.jpg_ia_tan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3636" y="2214554"/>
            <a:ext cx="2357454" cy="21431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600"/>
                            </p:stCondLst>
                            <p:childTnLst>
                              <p:par>
                                <p:cTn id="24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168</TotalTime>
  <Words>205</Words>
  <Application>Microsoft Office PowerPoint</Application>
  <PresentationFormat>Экран (4:3)</PresentationFormat>
  <Paragraphs>14</Paragraphs>
  <Slides>5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Современные детские танцы</vt:lpstr>
      <vt:lpstr>На пути к совершенствованию.</vt:lpstr>
      <vt:lpstr>Танец – как средство совершенствования</vt:lpstr>
      <vt:lpstr>Танец – и самоутверждение</vt:lpstr>
      <vt:lpstr>Танцы для детей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детские танцы</dc:title>
  <dc:creator>Пользователь</dc:creator>
  <cp:lastModifiedBy>User</cp:lastModifiedBy>
  <cp:revision>27</cp:revision>
  <dcterms:created xsi:type="dcterms:W3CDTF">2010-04-17T18:57:52Z</dcterms:created>
  <dcterms:modified xsi:type="dcterms:W3CDTF">2010-04-30T07:37:42Z</dcterms:modified>
</cp:coreProperties>
</file>