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9" r:id="rId1"/>
  </p:sldMasterIdLst>
  <p:notesMasterIdLst>
    <p:notesMasterId r:id="rId10"/>
  </p:notesMasterIdLst>
  <p:sldIdLst>
    <p:sldId id="256" r:id="rId2"/>
    <p:sldId id="273" r:id="rId3"/>
    <p:sldId id="274" r:id="rId4"/>
    <p:sldId id="275" r:id="rId5"/>
    <p:sldId id="276" r:id="rId6"/>
    <p:sldId id="259" r:id="rId7"/>
    <p:sldId id="263" r:id="rId8"/>
    <p:sldId id="266" r:id="rId9"/>
  </p:sldIdLst>
  <p:sldSz cx="9144000" cy="6858000" type="screen4x3"/>
  <p:notesSz cx="6858000" cy="9144000"/>
  <p:defaultTextStyle>
    <a:defPPr>
      <a:defRPr lang="ru-RU"/>
    </a:defPPr>
    <a:lvl1pPr algn="ctr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32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32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32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32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</p:showPr>
  <p:clrMru>
    <a:srgbClr val="0033CC"/>
    <a:srgbClr val="C8C8C8"/>
    <a:srgbClr val="B2B2B2"/>
    <a:srgbClr val="DDDDDD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32787"/>
    <p:restoredTop sz="90929"/>
  </p:normalViewPr>
  <p:slideViewPr>
    <p:cSldViewPr>
      <p:cViewPr varScale="1">
        <p:scale>
          <a:sx n="97" d="100"/>
          <a:sy n="97" d="100"/>
        </p:scale>
        <p:origin x="-114" y="-12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FAF0D725-F649-4031-8330-2D01B72FAC45}" type="datetimeFigureOut">
              <a:rPr lang="ru-RU"/>
              <a:pPr>
                <a:defRPr/>
              </a:pPr>
              <a:t>22.04.2013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B99ABAAE-3ED1-4CAD-9C66-F1D4D17BCEA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pPr>
              <a:defRPr/>
            </a:pPr>
            <a:fld id="{7D0E9B86-BEE0-4A3A-8AE8-34CB248C83A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657A708-EF5F-4525-9AF9-EA42E425A68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8D59263-6A2C-452E-BD12-E5D6F251EEC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pPr>
              <a:defRPr/>
            </a:pPr>
            <a:fld id="{1754E7FE-104F-4E3F-8AC4-8B9B1D0BA1C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E14491A-A52A-4720-A64C-23C18A8EE28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045A20F-8D68-40A2-9C8E-D8A7CBF32CC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pPr>
              <a:defRPr/>
            </a:pPr>
            <a:fld id="{126D6805-3282-4794-87FF-7F6EE137E0B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F330B34-4799-4BCF-9572-CDAFD69BCE7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013050-01A4-4219-9AE7-4657E6813F2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C1A3DB-F919-4B17-B4B0-888A67F4A2D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6A270FB-5835-49BE-A798-5B51E760D76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3BF1BBF8-7364-4F13-A17A-F55E233731A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0" r:id="rId1"/>
    <p:sldLayoutId id="2147483711" r:id="rId2"/>
    <p:sldLayoutId id="2147483712" r:id="rId3"/>
    <p:sldLayoutId id="2147483713" r:id="rId4"/>
    <p:sldLayoutId id="2147483714" r:id="rId5"/>
    <p:sldLayoutId id="2147483715" r:id="rId6"/>
    <p:sldLayoutId id="2147483716" r:id="rId7"/>
    <p:sldLayoutId id="2147483717" r:id="rId8"/>
    <p:sldLayoutId id="2147483718" r:id="rId9"/>
    <p:sldLayoutId id="2147483719" r:id="rId10"/>
    <p:sldLayoutId id="2147483720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audio" Target="file:///C:\Documents%20and%20Settings\&#1040;&#1076;&#1084;&#1080;&#1085;&#1080;&#1089;&#1090;&#1088;&#1072;&#1090;&#1086;&#1088;\&#1052;&#1086;&#1080;%20&#1076;&#1086;&#1082;&#1091;&#1084;&#1077;&#1085;&#1090;&#1099;\&#1087;&#1088;&#1077;&#1079;&#1077;&#1085;&#1090;&#1072;&#1094;&#1080;&#1080;\E.%20Marricone%20-%20Chi%20Mai.mp3" TargetMode="External"/><Relationship Id="rId1" Type="http://schemas.openxmlformats.org/officeDocument/2006/relationships/tags" Target="../tags/tag1.xml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2" name="E. Marricone - Chi Mai.mp3">
            <a:hlinkClick r:id="" action="ppaction://media"/>
          </p:cNvPr>
          <p:cNvPicPr>
            <a:picLocks noRot="1" noChangeAspect="1" noChangeArrowheads="1"/>
          </p:cNvPicPr>
          <p:nvPr>
            <a:audioFile r:link="rId2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500063" y="62865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1928794" y="1214422"/>
            <a:ext cx="409612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ЧУДЕСА ПРИРОДЫ</a:t>
            </a:r>
            <a:endParaRPr lang="ru-RU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214942" y="4000504"/>
            <a:ext cx="3143272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Подготовила:</a:t>
            </a:r>
          </a:p>
          <a:p>
            <a:r>
              <a:rPr lang="ru-RU" sz="2000" dirty="0" smtClean="0"/>
              <a:t>Баева Анна</a:t>
            </a:r>
          </a:p>
          <a:p>
            <a:r>
              <a:rPr lang="ru-RU" sz="2000" dirty="0" smtClean="0"/>
              <a:t>6акласс</a:t>
            </a:r>
          </a:p>
          <a:p>
            <a:r>
              <a:rPr lang="ru-RU" sz="2000" dirty="0" smtClean="0"/>
              <a:t>МБОУ СОШ №8</a:t>
            </a:r>
          </a:p>
          <a:p>
            <a:r>
              <a:rPr lang="ru-RU" sz="2000" dirty="0" smtClean="0"/>
              <a:t>Г.Новый Уренгой</a:t>
            </a:r>
          </a:p>
          <a:p>
            <a:r>
              <a:rPr lang="ru-RU" sz="2000" dirty="0" smtClean="0"/>
              <a:t>Учитель:</a:t>
            </a:r>
          </a:p>
          <a:p>
            <a:r>
              <a:rPr lang="ru-RU" sz="2000" dirty="0" smtClean="0"/>
              <a:t>Рыбакова Е.А.</a:t>
            </a:r>
            <a:endParaRPr lang="ru-RU" sz="2000" dirty="0"/>
          </a:p>
        </p:txBody>
      </p:sp>
      <p:pic>
        <p:nvPicPr>
          <p:cNvPr id="8" name="Рисунок 7" descr="антарктида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14282" y="2000240"/>
            <a:ext cx="4572032" cy="450059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9" name="Прямоугольник 8"/>
          <p:cNvSpPr/>
          <p:nvPr/>
        </p:nvSpPr>
        <p:spPr>
          <a:xfrm>
            <a:off x="1071538" y="2428869"/>
            <a:ext cx="342902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  <a:cs typeface="Times New Roman" pitchFamily="18" charset="0"/>
              </a:rPr>
              <a:t>Ледяные Башни горы Эребус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2214546" y="5357826"/>
            <a:ext cx="25717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  <a:cs typeface="Times New Roman" pitchFamily="18" charset="0"/>
              </a:rPr>
              <a:t>Антарктида</a:t>
            </a:r>
            <a:endParaRPr lang="ru-RU" dirty="0"/>
          </a:p>
        </p:txBody>
      </p:sp>
    </p:spTree>
    <p:custDataLst>
      <p:tags r:id="rId1"/>
    </p:custDataLst>
  </p:cSld>
  <p:clrMapOvr>
    <a:masterClrMapping/>
  </p:clrMapOvr>
  <p:transition spd="slow" advTm="14368"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10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17"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102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6929454" cy="1143000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</a:rPr>
              <a:t>Пейзажная арка, штат </a:t>
            </a:r>
            <a:r>
              <a:rPr lang="ru-RU" sz="32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</a:rPr>
              <a:t>Юта </a:t>
            </a:r>
            <a:endParaRPr lang="ru-RU" sz="3200" i="0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12700" stA="48000" endA="300" endPos="55000" dir="5400000" sy="-90000" algn="bl" rotWithShape="0"/>
              </a:effectLst>
            </a:endParaRPr>
          </a:p>
        </p:txBody>
      </p:sp>
      <p:sp>
        <p:nvSpPr>
          <p:cNvPr id="16390" name="Text Box 6"/>
          <p:cNvSpPr txBox="1">
            <a:spLocks noChangeArrowheads="1"/>
          </p:cNvSpPr>
          <p:nvPr/>
        </p:nvSpPr>
        <p:spPr bwMode="auto">
          <a:xfrm>
            <a:off x="5000628" y="3114674"/>
            <a:ext cx="3857652" cy="2400657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square">
            <a:spAutoFit/>
          </a:bodyPr>
          <a:lstStyle/>
          <a:p>
            <a:pPr algn="l"/>
            <a:r>
              <a:rPr lang="ru-RU" sz="2400" i="1" dirty="0" smtClean="0"/>
              <a:t> </a:t>
            </a:r>
            <a:r>
              <a:rPr lang="ru-RU" sz="1400" dirty="0" smtClean="0"/>
              <a:t>Территория </a:t>
            </a:r>
            <a:r>
              <a:rPr lang="ru-RU" sz="1400" dirty="0" smtClean="0"/>
              <a:t>Национального парка Арки может похвастаться обилием (более 2000) впечатляющих природных арок из песчаника. Она будто парит на высоте 290 футов (88 метров) в пустыне штата Юта. Бережно вытесанная тысячелетиями, ветром, песком и редкими ливнями, Пейзажная арка представляет собой постоянно развивающийся пример неумолимых геологических изменений, которые имеют свою темную сторону. </a:t>
            </a:r>
            <a:endParaRPr lang="ru-RU" sz="1400" i="1" dirty="0"/>
          </a:p>
        </p:txBody>
      </p:sp>
      <p:sp>
        <p:nvSpPr>
          <p:cNvPr id="12294" name="AutoShape 8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710613" y="6477000"/>
            <a:ext cx="433387" cy="381000"/>
          </a:xfrm>
          <a:prstGeom prst="actionButtonForwardNex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20482" name="Picture 2" descr=" 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1000108"/>
            <a:ext cx="4762500" cy="5643602"/>
          </a:xfrm>
          <a:prstGeom prst="rect">
            <a:avLst/>
          </a:prstGeom>
          <a:noFill/>
        </p:spPr>
      </p:pic>
      <p:sp>
        <p:nvSpPr>
          <p:cNvPr id="12" name="TextBox 11"/>
          <p:cNvSpPr txBox="1"/>
          <p:nvPr/>
        </p:nvSpPr>
        <p:spPr>
          <a:xfrm>
            <a:off x="5857884" y="1714488"/>
            <a:ext cx="2465740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СЕВЕРНАЯ</a:t>
            </a:r>
          </a:p>
          <a:p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АМЕРИКА</a:t>
            </a:r>
            <a:endParaRPr lang="ru-RU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custDataLst>
      <p:tags r:id="rId1"/>
    </p:custDataLst>
  </p:cSld>
  <p:clrMapOvr>
    <a:masterClrMapping/>
  </p:clrMapOvr>
  <p:transition advTm="16768"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7" dur="5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63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6" grpId="0" autoUpdateAnimBg="0"/>
      <p:bldP spid="16390" grpId="0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381000"/>
            <a:ext cx="8410604" cy="1143000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</a:rPr>
              <a:t>Мраморные камни Дьявола, Северная </a:t>
            </a:r>
            <a:r>
              <a:rPr lang="ru-RU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</a:rPr>
              <a:t>Территория</a:t>
            </a:r>
            <a:endParaRPr lang="ru-RU" sz="3200" b="1" i="0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12700" stA="48000" endA="300" endPos="55000" dir="5400000" sy="-90000" algn="bl" rotWithShape="0"/>
              </a:effectLst>
            </a:endParaRPr>
          </a:p>
        </p:txBody>
      </p:sp>
      <p:sp>
        <p:nvSpPr>
          <p:cNvPr id="18437" name="Text Box 5"/>
          <p:cNvSpPr txBox="1">
            <a:spLocks noChangeArrowheads="1"/>
          </p:cNvSpPr>
          <p:nvPr/>
        </p:nvSpPr>
        <p:spPr bwMode="auto">
          <a:xfrm>
            <a:off x="5410200" y="3048000"/>
            <a:ext cx="184731" cy="46166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pPr algn="l"/>
            <a:endParaRPr lang="ru-RU" sz="2400" i="1" dirty="0"/>
          </a:p>
        </p:txBody>
      </p:sp>
      <p:sp>
        <p:nvSpPr>
          <p:cNvPr id="14341" name="Text Box 7"/>
          <p:cNvSpPr txBox="1">
            <a:spLocks noChangeArrowheads="1"/>
          </p:cNvSpPr>
          <p:nvPr/>
        </p:nvSpPr>
        <p:spPr bwMode="auto">
          <a:xfrm>
            <a:off x="5927725" y="2936875"/>
            <a:ext cx="18415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endParaRPr lang="ru-RU" sz="2400"/>
          </a:p>
        </p:txBody>
      </p:sp>
      <p:sp>
        <p:nvSpPr>
          <p:cNvPr id="14342" name="Text Box 9"/>
          <p:cNvSpPr txBox="1">
            <a:spLocks noChangeArrowheads="1"/>
          </p:cNvSpPr>
          <p:nvPr/>
        </p:nvSpPr>
        <p:spPr bwMode="auto">
          <a:xfrm>
            <a:off x="5927725" y="2860675"/>
            <a:ext cx="18415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endParaRPr lang="ru-RU" sz="2400"/>
          </a:p>
        </p:txBody>
      </p:sp>
      <p:sp>
        <p:nvSpPr>
          <p:cNvPr id="14344" name="AutoShape 12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710613" y="6477000"/>
            <a:ext cx="433387" cy="381000"/>
          </a:xfrm>
          <a:prstGeom prst="actionButtonForwardNex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11" name="Рисунок 10" descr="камни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5720" y="1643050"/>
            <a:ext cx="4167190" cy="445371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2" name="Прямоугольник 11"/>
          <p:cNvSpPr/>
          <p:nvPr/>
        </p:nvSpPr>
        <p:spPr>
          <a:xfrm>
            <a:off x="4714876" y="2357430"/>
            <a:ext cx="3286148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/>
              <a:t>Одно </a:t>
            </a:r>
            <a:r>
              <a:rPr lang="ru-RU" sz="2000" dirty="0" smtClean="0"/>
              <a:t>из самых священных мест для Австралийских аборигенов. Мраморные камни Дьявола – огромные блоки гранита, которым 1,7 млрд. лет. Они округлялись выветриванием на протяжении веков.</a:t>
            </a:r>
            <a:endParaRPr lang="ru-RU" sz="2000" dirty="0"/>
          </a:p>
        </p:txBody>
      </p:sp>
      <p:sp>
        <p:nvSpPr>
          <p:cNvPr id="13" name="TextBox 12"/>
          <p:cNvSpPr txBox="1"/>
          <p:nvPr/>
        </p:nvSpPr>
        <p:spPr>
          <a:xfrm>
            <a:off x="5214942" y="1571612"/>
            <a:ext cx="295796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АВСТРАЛИЯ</a:t>
            </a:r>
            <a:endParaRPr lang="ru-RU" b="1" dirty="0">
              <a:solidFill>
                <a:srgbClr val="0033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custDataLst>
      <p:tags r:id="rId1"/>
    </p:custDataLst>
  </p:cSld>
  <p:clrMapOvr>
    <a:masterClrMapping/>
  </p:clrMapOvr>
  <p:transition advTm="14032"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6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2" dur="500"/>
                                        <p:tgtEl>
                                          <p:spTgt spid="184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4" grpId="0" autoUpdateAnimBg="0"/>
      <p:bldP spid="18437" grpId="0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0"/>
            <a:ext cx="6834206" cy="1143000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</a:rPr>
              <a:t>Глаз Сахары, </a:t>
            </a:r>
            <a:r>
              <a:rPr lang="ru-RU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</a:rPr>
              <a:t>Мавритания </a:t>
            </a:r>
            <a:endParaRPr lang="ru-RU" sz="3200" b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12700" stA="48000" endA="300" endPos="55000" dir="5400000" sy="-90000" algn="bl" rotWithShape="0"/>
              </a:effectLst>
            </a:endParaRPr>
          </a:p>
        </p:txBody>
      </p:sp>
      <p:sp>
        <p:nvSpPr>
          <p:cNvPr id="15370" name="Text Box 10"/>
          <p:cNvSpPr txBox="1">
            <a:spLocks noChangeArrowheads="1"/>
          </p:cNvSpPr>
          <p:nvPr/>
        </p:nvSpPr>
        <p:spPr bwMode="auto">
          <a:xfrm>
            <a:off x="6318250" y="6061075"/>
            <a:ext cx="18415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endParaRPr lang="ru-RU" sz="2400"/>
          </a:p>
        </p:txBody>
      </p:sp>
      <p:sp>
        <p:nvSpPr>
          <p:cNvPr id="11271" name="AutoShape 12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710613" y="6477000"/>
            <a:ext cx="433387" cy="381000"/>
          </a:xfrm>
          <a:prstGeom prst="actionButtonForwardNex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12" name="Рисунок 11" descr="африка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4282" y="1214422"/>
            <a:ext cx="4490357" cy="514353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4" name="Прямоугольник 13"/>
          <p:cNvSpPr/>
          <p:nvPr/>
        </p:nvSpPr>
        <p:spPr>
          <a:xfrm>
            <a:off x="4572000" y="785793"/>
            <a:ext cx="3071834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/>
              <a:t>Это зловещее, </a:t>
            </a:r>
            <a:r>
              <a:rPr lang="ru-RU" sz="2000" dirty="0" err="1" smtClean="0"/>
              <a:t>глазоподобное</a:t>
            </a:r>
            <a:r>
              <a:rPr lang="ru-RU" sz="2000" dirty="0" smtClean="0"/>
              <a:t> обнажение пород в западных частях Сахары было практически неизвестно до «космической» эры: только тогда космонавты увидели, как нечто, похожее на огромный глаз, смотрело на них с Земли</a:t>
            </a:r>
            <a:endParaRPr lang="ru-RU" sz="2000" dirty="0"/>
          </a:p>
        </p:txBody>
      </p:sp>
      <p:sp>
        <p:nvSpPr>
          <p:cNvPr id="15" name="TextBox 14"/>
          <p:cNvSpPr txBox="1"/>
          <p:nvPr/>
        </p:nvSpPr>
        <p:spPr>
          <a:xfrm>
            <a:off x="5572132" y="5000636"/>
            <a:ext cx="197182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АФРИКА</a:t>
            </a:r>
            <a:endParaRPr lang="ru-RU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custDataLst>
      <p:tags r:id="rId1"/>
    </p:custDataLst>
  </p:cSld>
  <p:clrMapOvr>
    <a:masterClrMapping/>
  </p:clrMapOvr>
  <p:transition advTm="16304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3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53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2" grpId="0" autoUpdateAnimBg="0"/>
      <p:bldP spid="15370" grpId="0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5" name="Picture 3" descr="5"/>
          <p:cNvPicPr>
            <a:picLocks noChangeAspect="1" noChangeArrowheads="1"/>
          </p:cNvPicPr>
          <p:nvPr/>
        </p:nvPicPr>
        <p:blipFill>
          <a:blip r:embed="rId3" cstate="email"/>
          <a:srcRect t="2299" r="7522" b="3448"/>
          <a:stretch>
            <a:fillRect/>
          </a:stretch>
        </p:blipFill>
        <p:spPr bwMode="auto">
          <a:xfrm>
            <a:off x="214282" y="785794"/>
            <a:ext cx="5143536" cy="585791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3316" name="Text Box 4"/>
          <p:cNvSpPr txBox="1">
            <a:spLocks noChangeArrowheads="1"/>
          </p:cNvSpPr>
          <p:nvPr/>
        </p:nvSpPr>
        <p:spPr bwMode="auto">
          <a:xfrm>
            <a:off x="6384925" y="2555875"/>
            <a:ext cx="2824876" cy="1200329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pPr algn="l"/>
            <a:r>
              <a:rPr lang="ru-RU" sz="2400" dirty="0">
                <a:ln>
                  <a:solidFill>
                    <a:srgbClr val="0033CC"/>
                  </a:solidFill>
                </a:ln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Высочайшие в мире</a:t>
            </a:r>
          </a:p>
          <a:p>
            <a:pPr algn="l"/>
            <a:r>
              <a:rPr lang="ru-RU" sz="2400" dirty="0">
                <a:ln>
                  <a:solidFill>
                    <a:srgbClr val="0033CC"/>
                  </a:solidFill>
                </a:ln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горы отделяют</a:t>
            </a:r>
          </a:p>
          <a:p>
            <a:pPr algn="l"/>
            <a:r>
              <a:rPr lang="ru-RU" sz="2400" dirty="0">
                <a:ln>
                  <a:solidFill>
                    <a:srgbClr val="0033CC"/>
                  </a:solidFill>
                </a:ln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Индостан от Азии</a:t>
            </a:r>
          </a:p>
        </p:txBody>
      </p:sp>
      <p:sp>
        <p:nvSpPr>
          <p:cNvPr id="9222" name="AutoShape 7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763000" y="6477000"/>
            <a:ext cx="381000" cy="381000"/>
          </a:xfrm>
          <a:prstGeom prst="actionButtonForwardNex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1142976" y="-152400"/>
            <a:ext cx="7772424" cy="1143000"/>
          </a:xfrm>
        </p:spPr>
        <p:txBody>
          <a:bodyPr>
            <a:normAutofit/>
          </a:bodyPr>
          <a:lstStyle/>
          <a:p>
            <a:pPr eaLnBrk="1" hangingPunct="1"/>
            <a:r>
              <a:rPr lang="ru-RU" sz="3200" b="1" i="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  <a:latin typeface="Times New Roman" pitchFamily="18" charset="0"/>
                <a:cs typeface="Times New Roman" pitchFamily="18" charset="0"/>
              </a:rPr>
              <a:t>Гималаи- горная страна</a:t>
            </a:r>
            <a:endParaRPr lang="ru-RU" sz="3200" b="1" i="0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12700" stA="48000" endA="300" endPos="55000" dir="5400000" sy="-9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custDataLst>
      <p:tags r:id="rId1"/>
    </p:custDataLst>
  </p:cSld>
  <p:clrMapOvr>
    <a:masterClrMapping/>
  </p:clrMapOvr>
  <p:transition advTm="15248">
    <p:cover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7" dur="5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12" dur="500"/>
                                        <p:tgtEl>
                                          <p:spTgt spid="133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3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6" grpId="0" autoUpdateAnimBg="0"/>
      <p:bldP spid="13314" grpId="0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-228600"/>
            <a:ext cx="7772400" cy="1143000"/>
          </a:xfrm>
        </p:spPr>
        <p:txBody>
          <a:bodyPr>
            <a:normAutofit/>
          </a:bodyPr>
          <a:lstStyle/>
          <a:p>
            <a:pPr algn="ctr" eaLnBrk="1" hangingPunct="1"/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Мостовая гигантов</a:t>
            </a:r>
          </a:p>
        </p:txBody>
      </p:sp>
      <p:pic>
        <p:nvPicPr>
          <p:cNvPr id="9219" name="Picture 3" descr="2"/>
          <p:cNvPicPr>
            <a:picLocks noChangeAspect="1" noChangeArrowheads="1"/>
          </p:cNvPicPr>
          <p:nvPr/>
        </p:nvPicPr>
        <p:blipFill>
          <a:blip r:embed="rId3" cstate="email"/>
          <a:srcRect t="1493" r="4070"/>
          <a:stretch>
            <a:fillRect/>
          </a:stretch>
        </p:blipFill>
        <p:spPr bwMode="auto">
          <a:xfrm>
            <a:off x="357158" y="1357298"/>
            <a:ext cx="3786214" cy="471490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9220" name="Text Box 4"/>
          <p:cNvSpPr txBox="1">
            <a:spLocks noChangeArrowheads="1"/>
          </p:cNvSpPr>
          <p:nvPr/>
        </p:nvSpPr>
        <p:spPr bwMode="auto">
          <a:xfrm>
            <a:off x="4929190" y="3643314"/>
            <a:ext cx="3929090" cy="1200329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square">
            <a:spAutoFit/>
          </a:bodyPr>
          <a:lstStyle/>
          <a:p>
            <a:pPr algn="l"/>
            <a:r>
              <a:rPr lang="ru-RU" sz="2400" b="1" dirty="0">
                <a:solidFill>
                  <a:srgbClr val="0033CC"/>
                </a:solidFill>
              </a:rPr>
              <a:t>Естественная лестница</a:t>
            </a:r>
          </a:p>
          <a:p>
            <a:pPr algn="l"/>
            <a:r>
              <a:rPr lang="ru-RU" sz="2400" b="1" dirty="0">
                <a:solidFill>
                  <a:srgbClr val="0033CC"/>
                </a:solidFill>
              </a:rPr>
              <a:t>гигантских размеров,</a:t>
            </a:r>
          </a:p>
          <a:p>
            <a:pPr algn="l"/>
            <a:r>
              <a:rPr lang="ru-RU" sz="2400" b="1" dirty="0">
                <a:solidFill>
                  <a:srgbClr val="0033CC"/>
                </a:solidFill>
              </a:rPr>
              <a:t>уводящая в море</a:t>
            </a:r>
            <a:r>
              <a:rPr lang="ru-RU" sz="2400" b="1" dirty="0">
                <a:solidFill>
                  <a:srgbClr val="C00000"/>
                </a:solidFill>
              </a:rPr>
              <a:t>.</a:t>
            </a:r>
          </a:p>
        </p:txBody>
      </p:sp>
      <p:sp>
        <p:nvSpPr>
          <p:cNvPr id="6150" name="AutoShape 7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839200" y="6477000"/>
            <a:ext cx="304800" cy="381000"/>
          </a:xfrm>
          <a:prstGeom prst="actionButtonForwardNex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4714876" y="1928802"/>
            <a:ext cx="521854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СЕВЕРНАЯ </a:t>
            </a:r>
          </a:p>
          <a:p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ИРЛАНДИЯ</a:t>
            </a:r>
            <a:endParaRPr lang="ru-RU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custDataLst>
      <p:tags r:id="rId1"/>
    </p:custDataLst>
  </p:cSld>
  <p:clrMapOvr>
    <a:masterClrMapping/>
  </p:clrMapOvr>
  <p:transition advTm="14240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7" dur="5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8" grpId="0" autoUpdateAnimBg="0"/>
      <p:bldP spid="9220" grpId="0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4267200" cy="838200"/>
          </a:xfrm>
        </p:spPr>
        <p:txBody>
          <a:bodyPr>
            <a:normAutofit fontScale="90000"/>
          </a:bodyPr>
          <a:lstStyle/>
          <a:p>
            <a:pPr algn="ctr" eaLnBrk="1" hangingPunct="1"/>
            <a:r>
              <a:rPr lang="ru-RU" sz="5400" i="0" smtClean="0"/>
              <a:t>Кели Муту</a:t>
            </a:r>
          </a:p>
        </p:txBody>
      </p:sp>
      <p:pic>
        <p:nvPicPr>
          <p:cNvPr id="14339" name="Picture 3" descr="6"/>
          <p:cNvPicPr>
            <a:picLocks noChangeAspect="1" noChangeArrowheads="1"/>
          </p:cNvPicPr>
          <p:nvPr/>
        </p:nvPicPr>
        <p:blipFill>
          <a:blip r:embed="rId3" cstate="email">
            <a:lum contrast="18000"/>
          </a:blip>
          <a:srcRect/>
          <a:stretch>
            <a:fillRect/>
          </a:stretch>
        </p:blipFill>
        <p:spPr bwMode="auto">
          <a:xfrm>
            <a:off x="228600" y="1652588"/>
            <a:ext cx="5638800" cy="5205412"/>
          </a:xfrm>
          <a:prstGeom prst="roundRect">
            <a:avLst>
              <a:gd name="adj" fmla="val 16667"/>
            </a:avLst>
          </a:prstGeom>
          <a:ln w="38100">
            <a:solidFill>
              <a:srgbClr val="FFC000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10244" name="Text Box 4"/>
          <p:cNvSpPr txBox="1">
            <a:spLocks noChangeArrowheads="1"/>
          </p:cNvSpPr>
          <p:nvPr/>
        </p:nvSpPr>
        <p:spPr bwMode="auto">
          <a:xfrm>
            <a:off x="6613525" y="-111125"/>
            <a:ext cx="18415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endParaRPr lang="ru-RU" sz="2400"/>
          </a:p>
        </p:txBody>
      </p:sp>
      <p:sp>
        <p:nvSpPr>
          <p:cNvPr id="14341" name="Text Box 5"/>
          <p:cNvSpPr txBox="1">
            <a:spLocks noChangeArrowheads="1"/>
          </p:cNvSpPr>
          <p:nvPr/>
        </p:nvSpPr>
        <p:spPr bwMode="auto">
          <a:xfrm>
            <a:off x="1981200" y="0"/>
            <a:ext cx="1598613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r>
              <a:rPr lang="ru-RU" sz="2400">
                <a:solidFill>
                  <a:schemeClr val="tx2"/>
                </a:solidFill>
              </a:rPr>
              <a:t>Индонезия</a:t>
            </a:r>
          </a:p>
        </p:txBody>
      </p:sp>
      <p:sp>
        <p:nvSpPr>
          <p:cNvPr id="10246" name="Text Box 6"/>
          <p:cNvSpPr txBox="1">
            <a:spLocks noChangeArrowheads="1"/>
          </p:cNvSpPr>
          <p:nvPr/>
        </p:nvSpPr>
        <p:spPr bwMode="auto">
          <a:xfrm>
            <a:off x="6232525" y="2479675"/>
            <a:ext cx="18415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endParaRPr lang="ru-RU" sz="2400" i="1"/>
          </a:p>
        </p:txBody>
      </p:sp>
      <p:sp>
        <p:nvSpPr>
          <p:cNvPr id="14343" name="Text Box 7"/>
          <p:cNvSpPr txBox="1">
            <a:spLocks noChangeArrowheads="1"/>
          </p:cNvSpPr>
          <p:nvPr/>
        </p:nvSpPr>
        <p:spPr bwMode="auto">
          <a:xfrm>
            <a:off x="6689725" y="2632075"/>
            <a:ext cx="18415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endParaRPr lang="ru-RU" sz="2400" i="1"/>
          </a:p>
        </p:txBody>
      </p:sp>
      <p:sp>
        <p:nvSpPr>
          <p:cNvPr id="14344" name="Text Box 8"/>
          <p:cNvSpPr txBox="1">
            <a:spLocks noChangeArrowheads="1"/>
          </p:cNvSpPr>
          <p:nvPr/>
        </p:nvSpPr>
        <p:spPr bwMode="auto">
          <a:xfrm>
            <a:off x="5943600" y="2895600"/>
            <a:ext cx="2971800" cy="118745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algn="l"/>
            <a:r>
              <a:rPr lang="ru-RU" sz="2400" i="1">
                <a:solidFill>
                  <a:schemeClr val="tx2"/>
                </a:solidFill>
              </a:rPr>
              <a:t>Три цветных озера лежат в кратере вулкана.</a:t>
            </a:r>
          </a:p>
        </p:txBody>
      </p:sp>
      <p:sp>
        <p:nvSpPr>
          <p:cNvPr id="10249" name="Text Box 9"/>
          <p:cNvSpPr txBox="1">
            <a:spLocks noChangeArrowheads="1"/>
          </p:cNvSpPr>
          <p:nvPr/>
        </p:nvSpPr>
        <p:spPr bwMode="auto">
          <a:xfrm>
            <a:off x="6461125" y="5472113"/>
            <a:ext cx="184150" cy="33655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endParaRPr lang="ru-RU" sz="1600" i="1"/>
          </a:p>
        </p:txBody>
      </p:sp>
      <p:sp>
        <p:nvSpPr>
          <p:cNvPr id="14346" name="Text Box 10"/>
          <p:cNvSpPr txBox="1">
            <a:spLocks noChangeArrowheads="1"/>
          </p:cNvSpPr>
          <p:nvPr/>
        </p:nvSpPr>
        <p:spPr bwMode="auto">
          <a:xfrm>
            <a:off x="5943600" y="4267200"/>
            <a:ext cx="3048000" cy="2678113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algn="l"/>
            <a:r>
              <a:rPr lang="ru-RU" sz="2400" i="1">
                <a:solidFill>
                  <a:schemeClr val="tx2"/>
                </a:solidFill>
              </a:rPr>
              <a:t>Трудно поверить, что поразительно яркие краски этих озер</a:t>
            </a:r>
          </a:p>
          <a:p>
            <a:pPr algn="l"/>
            <a:r>
              <a:rPr lang="ru-RU" sz="2400" i="1">
                <a:solidFill>
                  <a:schemeClr val="tx2"/>
                </a:solidFill>
              </a:rPr>
              <a:t>исключительно</a:t>
            </a:r>
          </a:p>
          <a:p>
            <a:pPr algn="l"/>
            <a:r>
              <a:rPr lang="ru-RU" sz="2400" i="1">
                <a:solidFill>
                  <a:schemeClr val="tx2"/>
                </a:solidFill>
              </a:rPr>
              <a:t>природного происхождения</a:t>
            </a:r>
          </a:p>
        </p:txBody>
      </p:sp>
      <p:sp>
        <p:nvSpPr>
          <p:cNvPr id="10251" name="AutoShape 11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710613" y="6477000"/>
            <a:ext cx="433387" cy="381000"/>
          </a:xfrm>
          <a:prstGeom prst="actionButtonForwardNex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ru-RU"/>
          </a:p>
        </p:txBody>
      </p:sp>
    </p:spTree>
    <p:custDataLst>
      <p:tags r:id="rId1"/>
    </p:custDataLst>
  </p:cSld>
  <p:clrMapOvr>
    <a:masterClrMapping/>
  </p:clrMapOvr>
  <p:transition advTm="15280">
    <p:cover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43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2" dur="5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17" dur="500"/>
                                        <p:tgtEl>
                                          <p:spTgt spid="143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2" dur="500"/>
                                        <p:tgtEl>
                                          <p:spTgt spid="143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43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8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3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43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43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8" grpId="0" autoUpdateAnimBg="0"/>
      <p:bldP spid="14341" grpId="0" autoUpdateAnimBg="0"/>
      <p:bldP spid="14343" grpId="0" autoUpdateAnimBg="0"/>
      <p:bldP spid="14344" grpId="0" autoUpdateAnimBg="0"/>
      <p:bldP spid="14346" grpId="0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304800"/>
            <a:ext cx="5891226" cy="1143000"/>
          </a:xfrm>
        </p:spPr>
        <p:txBody>
          <a:bodyPr>
            <a:normAutofit/>
          </a:bodyPr>
          <a:lstStyle/>
          <a:p>
            <a:pPr algn="ctr" eaLnBrk="1" hangingPunct="1"/>
            <a:r>
              <a:rPr lang="ru-RU" sz="3200" b="1" i="0" dirty="0" smtClean="0">
                <a:solidFill>
                  <a:srgbClr val="C00000"/>
                </a:solidFill>
              </a:rPr>
              <a:t>Гигантская   секвойя</a:t>
            </a:r>
            <a:endParaRPr lang="ru-RU" sz="3200" b="1" i="0" dirty="0" smtClean="0">
              <a:solidFill>
                <a:srgbClr val="C00000"/>
              </a:solidFill>
            </a:endParaRPr>
          </a:p>
        </p:txBody>
      </p:sp>
      <p:pic>
        <p:nvPicPr>
          <p:cNvPr id="17411" name="Picture 3" descr="9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43710" y="1444627"/>
            <a:ext cx="4328290" cy="5270521"/>
          </a:xfrm>
          <a:prstGeom prst="roundRect">
            <a:avLst>
              <a:gd name="adj" fmla="val 16667"/>
            </a:avLst>
          </a:prstGeom>
          <a:ln w="38100">
            <a:solidFill>
              <a:schemeClr val="tx2">
                <a:lumMod val="75000"/>
              </a:schemeClr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17412" name="Text Box 4"/>
          <p:cNvSpPr txBox="1">
            <a:spLocks noChangeArrowheads="1"/>
          </p:cNvSpPr>
          <p:nvPr/>
        </p:nvSpPr>
        <p:spPr bwMode="auto">
          <a:xfrm>
            <a:off x="6384925" y="2174875"/>
            <a:ext cx="18415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endParaRPr lang="ru-RU" sz="2400"/>
          </a:p>
        </p:txBody>
      </p:sp>
      <p:sp>
        <p:nvSpPr>
          <p:cNvPr id="17413" name="Text Box 5"/>
          <p:cNvSpPr txBox="1">
            <a:spLocks noChangeArrowheads="1"/>
          </p:cNvSpPr>
          <p:nvPr/>
        </p:nvSpPr>
        <p:spPr bwMode="auto">
          <a:xfrm>
            <a:off x="4929190" y="2000240"/>
            <a:ext cx="3792535" cy="2246769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square">
            <a:spAutoFit/>
          </a:bodyPr>
          <a:lstStyle/>
          <a:p>
            <a:pPr algn="l"/>
            <a:r>
              <a:rPr lang="ru-RU" sz="2800" i="1" dirty="0">
                <a:solidFill>
                  <a:schemeClr val="tx2"/>
                </a:solidFill>
              </a:rPr>
              <a:t>Эти гигантские</a:t>
            </a:r>
          </a:p>
          <a:p>
            <a:pPr algn="l"/>
            <a:r>
              <a:rPr lang="ru-RU" sz="2800" i="1" dirty="0">
                <a:solidFill>
                  <a:schemeClr val="tx2"/>
                </a:solidFill>
              </a:rPr>
              <a:t>деревья существовали</a:t>
            </a:r>
          </a:p>
          <a:p>
            <a:pPr algn="l"/>
            <a:r>
              <a:rPr lang="ru-RU" sz="2800" i="1" dirty="0">
                <a:solidFill>
                  <a:schemeClr val="tx2"/>
                </a:solidFill>
              </a:rPr>
              <a:t>в юрский период</a:t>
            </a:r>
          </a:p>
          <a:p>
            <a:pPr algn="l"/>
            <a:r>
              <a:rPr lang="ru-RU" sz="2800" i="1" dirty="0">
                <a:solidFill>
                  <a:schemeClr val="tx2"/>
                </a:solidFill>
              </a:rPr>
              <a:t>(208-144) миллионов лет назад</a:t>
            </a:r>
          </a:p>
        </p:txBody>
      </p:sp>
      <p:sp>
        <p:nvSpPr>
          <p:cNvPr id="13319" name="AutoShape 8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710613" y="6477000"/>
            <a:ext cx="433387" cy="381000"/>
          </a:xfrm>
          <a:prstGeom prst="actionButtonForwardNex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5857884" y="1500174"/>
            <a:ext cx="122822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США</a:t>
            </a:r>
            <a:endParaRPr lang="ru-RU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643438" y="4643446"/>
            <a:ext cx="531784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ru-RU" sz="1600" b="1" u="sng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Многим чудесам природы угрожает опасность</a:t>
            </a:r>
          </a:p>
          <a:p>
            <a:pPr algn="l"/>
            <a:r>
              <a:rPr lang="ru-RU" sz="1600" b="1" u="sng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исчезнуть или измениться до неузнаваемости.</a:t>
            </a:r>
          </a:p>
          <a:p>
            <a:pPr algn="l"/>
            <a:r>
              <a:rPr lang="ru-RU" sz="1600" b="1" u="sng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 необходимой заботе еще многие миллионы</a:t>
            </a:r>
          </a:p>
          <a:p>
            <a:pPr algn="l"/>
            <a:r>
              <a:rPr lang="ru-RU" sz="1600" b="1" u="sng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смогут насладиться этим удивительным миром</a:t>
            </a:r>
          </a:p>
          <a:p>
            <a:pPr algn="l"/>
            <a:r>
              <a:rPr lang="ru-RU" sz="1600" b="1" u="sng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 его грандиозными видами!!!</a:t>
            </a:r>
          </a:p>
          <a:p>
            <a:endParaRPr lang="ru-RU" sz="1600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custDataLst>
      <p:tags r:id="rId1"/>
    </p:custDataLst>
  </p:cSld>
  <p:clrMapOvr>
    <a:masterClrMapping/>
  </p:clrMapOvr>
  <p:transition advTm="12896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12" dur="500"/>
                                        <p:tgtEl>
                                          <p:spTgt spid="174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6" presetClass="entr" presetSubtype="4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23" dur="500"/>
                                        <p:tgtEl>
                                          <p:spTgt spid="174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0" grpId="0" autoUpdateAnimBg="0"/>
      <p:bldP spid="17412" grpId="0" autoUpdateAnimBg="0"/>
      <p:bldP spid="17413" grpId="0" autoUpdateAnimBg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4.5|7.2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7|3.4|3.4|2.3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9|1.9|1.9|1.7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7|1.8|1.8|3.2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|1.4|2.1|1.9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4|1.9|2.|3.2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3|2.1|1.5|1.8|2.5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8|2.1|1.5|1.9"/>
</p:tagLst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833</TotalTime>
  <Words>262</Words>
  <Application>Microsoft PowerPoint</Application>
  <PresentationFormat>Экран (4:3)</PresentationFormat>
  <Paragraphs>47</Paragraphs>
  <Slides>8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Трек</vt:lpstr>
      <vt:lpstr>Слайд 1</vt:lpstr>
      <vt:lpstr>Пейзажная арка, штат Юта </vt:lpstr>
      <vt:lpstr>Мраморные камни Дьявола, Северная Территория</vt:lpstr>
      <vt:lpstr>Глаз Сахары, Мавритания </vt:lpstr>
      <vt:lpstr>Гималаи- горная страна</vt:lpstr>
      <vt:lpstr>Мостовая гигантов</vt:lpstr>
      <vt:lpstr>Кели Муту</vt:lpstr>
      <vt:lpstr>Гигантская   секвойя</vt:lpstr>
    </vt:vector>
  </TitlesOfParts>
  <Company>..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Чудеса природы</dc:title>
  <dc:creator>citt029</dc:creator>
  <cp:lastModifiedBy>2-7</cp:lastModifiedBy>
  <cp:revision>39</cp:revision>
  <dcterms:created xsi:type="dcterms:W3CDTF">2003-02-05T11:01:00Z</dcterms:created>
  <dcterms:modified xsi:type="dcterms:W3CDTF">2013-04-22T09:58:22Z</dcterms:modified>
</cp:coreProperties>
</file>