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5" r:id="rId5"/>
    <p:sldId id="261" r:id="rId6"/>
    <p:sldId id="267" r:id="rId7"/>
    <p:sldId id="262" r:id="rId8"/>
    <p:sldId id="263" r:id="rId9"/>
    <p:sldId id="260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E6985D7-55CF-4BF7-A2AF-4133E210B90A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A5AF12-AF24-44EA-BC28-085E0E3B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tt-RU" dirty="0" smtClean="0"/>
              <a:t>ыйфат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t-RU" sz="4400" dirty="0" smtClean="0"/>
              <a:t>Прилагател</a:t>
            </a:r>
            <a:r>
              <a:rPr lang="ru-RU" sz="4400" dirty="0" err="1" smtClean="0"/>
              <a:t>ьное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dirty="0" smtClean="0"/>
              <a:t>Төрле дәрәҗәгә куеп языгыз, 5 җөмлә уйлап языгыз: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2800" b="1" dirty="0" smtClean="0"/>
              <a:t>Акыллы, кызыл, кызу, йомшак, белемле, ягымлы, ялкау, батыр.</a:t>
            </a:r>
          </a:p>
          <a:p>
            <a:r>
              <a:rPr lang="tt-RU" sz="2800" b="1" dirty="0" smtClean="0"/>
              <a:t>Мәсәлән: укымышлы – укымышлырак, бик укымышлы. Күп укысаң, укымышлырак булырсың.</a:t>
            </a:r>
          </a:p>
          <a:p>
            <a:r>
              <a:rPr lang="tt-RU" sz="2800" b="1" dirty="0" smtClean="0"/>
              <a:t>Ак – аграк, аксыл, бик ак. Аяз күктә аксыл болытлар йөзә.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400" dirty="0" smtClean="0"/>
              <a:t>Сыйфатлар белән җөмләләр төзе:</a:t>
            </a:r>
            <a:endParaRPr lang="ru-RU" sz="4400" dirty="0"/>
          </a:p>
        </p:txBody>
      </p:sp>
      <p:pic>
        <p:nvPicPr>
          <p:cNvPr id="1026" name="Picture 2" descr="C:\Users\1\Pictures\картинки\1236199298_vykhodnojj-v-gostjakh-u-kroli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633670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Какой? Какая? Какое?  Который?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tt-RU" sz="4400" dirty="0" smtClean="0"/>
              <a:t>Нинди?  Кайсы?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dirty="0" smtClean="0"/>
              <a:t>-лы/-ле/-сыз/-сез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t-RU" sz="4400" dirty="0" smtClean="0"/>
              <a:t>Акыл</a:t>
            </a:r>
            <a:r>
              <a:rPr lang="tt-RU" sz="4400" dirty="0" smtClean="0">
                <a:solidFill>
                  <a:srgbClr val="FF0000"/>
                </a:solidFill>
              </a:rPr>
              <a:t>лы</a:t>
            </a:r>
          </a:p>
          <a:p>
            <a:r>
              <a:rPr lang="tt-RU" sz="4400" dirty="0" smtClean="0"/>
              <a:t>Ям</a:t>
            </a:r>
            <a:r>
              <a:rPr lang="ru-RU" sz="4400" dirty="0" err="1" smtClean="0"/>
              <a:t>ь</a:t>
            </a:r>
            <a:r>
              <a:rPr lang="tt-RU" sz="4400" dirty="0" smtClean="0">
                <a:solidFill>
                  <a:srgbClr val="FF0000"/>
                </a:solidFill>
              </a:rPr>
              <a:t>ле</a:t>
            </a:r>
          </a:p>
          <a:p>
            <a:r>
              <a:rPr lang="tt-RU" sz="4400" dirty="0" smtClean="0"/>
              <a:t>Тәрбия</a:t>
            </a:r>
            <a:r>
              <a:rPr lang="tt-RU" sz="4400" dirty="0" smtClean="0">
                <a:solidFill>
                  <a:srgbClr val="FF0000"/>
                </a:solidFill>
              </a:rPr>
              <a:t>ле</a:t>
            </a:r>
          </a:p>
          <a:p>
            <a:r>
              <a:rPr lang="tt-RU" sz="4400" dirty="0" smtClean="0"/>
              <a:t>Бал</a:t>
            </a:r>
            <a:r>
              <a:rPr lang="tt-RU" sz="4400" dirty="0" smtClean="0">
                <a:solidFill>
                  <a:srgbClr val="FF0000"/>
                </a:solidFill>
              </a:rPr>
              <a:t>лы</a:t>
            </a:r>
          </a:p>
          <a:p>
            <a:r>
              <a:rPr lang="tt-RU" sz="4400" dirty="0" smtClean="0"/>
              <a:t>Тоз</a:t>
            </a:r>
            <a:r>
              <a:rPr lang="tt-RU" sz="4400" dirty="0" smtClean="0">
                <a:solidFill>
                  <a:srgbClr val="FF0000"/>
                </a:solidFill>
              </a:rPr>
              <a:t>лы</a:t>
            </a:r>
          </a:p>
          <a:p>
            <a:r>
              <a:rPr lang="tt-RU" sz="4400" dirty="0" smtClean="0"/>
              <a:t>Әдәп</a:t>
            </a:r>
            <a:r>
              <a:rPr lang="tt-RU" sz="4400" dirty="0" smtClean="0">
                <a:solidFill>
                  <a:srgbClr val="FF0000"/>
                </a:solidFill>
              </a:rPr>
              <a:t>ле</a:t>
            </a:r>
            <a:r>
              <a:rPr lang="tt-RU" sz="4400" dirty="0" smtClean="0"/>
              <a:t> 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t-RU" sz="4400" dirty="0" smtClean="0"/>
              <a:t>Акыл</a:t>
            </a:r>
            <a:r>
              <a:rPr lang="tt-RU" sz="4400" dirty="0" smtClean="0">
                <a:solidFill>
                  <a:srgbClr val="FF0000"/>
                </a:solidFill>
              </a:rPr>
              <a:t>сыз</a:t>
            </a:r>
          </a:p>
          <a:p>
            <a:r>
              <a:rPr lang="tt-RU" sz="4400" dirty="0" smtClean="0"/>
              <a:t>Тәртип</a:t>
            </a:r>
            <a:r>
              <a:rPr lang="tt-RU" sz="4400" dirty="0" smtClean="0">
                <a:solidFill>
                  <a:srgbClr val="FF0000"/>
                </a:solidFill>
              </a:rPr>
              <a:t>сез</a:t>
            </a:r>
          </a:p>
          <a:p>
            <a:r>
              <a:rPr lang="tt-RU" sz="4400" dirty="0" smtClean="0"/>
              <a:t>Тәм</a:t>
            </a:r>
            <a:r>
              <a:rPr lang="tt-RU" sz="4400" dirty="0" smtClean="0">
                <a:solidFill>
                  <a:srgbClr val="FF0000"/>
                </a:solidFill>
              </a:rPr>
              <a:t>сез</a:t>
            </a:r>
          </a:p>
          <a:p>
            <a:r>
              <a:rPr lang="tt-RU" sz="4400" dirty="0" smtClean="0"/>
              <a:t>Ям</a:t>
            </a:r>
            <a:r>
              <a:rPr lang="ru-RU" sz="4400" dirty="0" err="1" smtClean="0"/>
              <a:t>ь</a:t>
            </a:r>
            <a:r>
              <a:rPr lang="tt-RU" sz="4400" dirty="0" smtClean="0">
                <a:solidFill>
                  <a:srgbClr val="FF0000"/>
                </a:solidFill>
              </a:rPr>
              <a:t>сез</a:t>
            </a:r>
          </a:p>
          <a:p>
            <a:r>
              <a:rPr lang="tt-RU" sz="4400" dirty="0" smtClean="0"/>
              <a:t>Бал</a:t>
            </a:r>
            <a:r>
              <a:rPr lang="tt-RU" sz="4400" dirty="0" smtClean="0">
                <a:solidFill>
                  <a:srgbClr val="FF0000"/>
                </a:solidFill>
              </a:rPr>
              <a:t>сыз</a:t>
            </a:r>
          </a:p>
          <a:p>
            <a:r>
              <a:rPr lang="tt-RU" sz="4400" dirty="0" smtClean="0"/>
              <a:t>Әдәп</a:t>
            </a:r>
            <a:r>
              <a:rPr lang="tt-RU" sz="4400" dirty="0" smtClean="0">
                <a:solidFill>
                  <a:srgbClr val="FF0000"/>
                </a:solidFill>
              </a:rPr>
              <a:t>сез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2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4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9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0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4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65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6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Сыйфат дәрәҗәләре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b="1" dirty="0" smtClean="0"/>
              <a:t>Гади (простая степень)</a:t>
            </a:r>
          </a:p>
          <a:p>
            <a:endParaRPr lang="tt-RU" b="1" dirty="0" smtClean="0"/>
          </a:p>
          <a:p>
            <a:r>
              <a:rPr lang="tt-RU" b="1" dirty="0" smtClean="0"/>
              <a:t>Кимлек (умен</a:t>
            </a:r>
            <a:r>
              <a:rPr lang="ru-RU" b="1" dirty="0" err="1" smtClean="0"/>
              <a:t>ьшит.ст</a:t>
            </a:r>
            <a:r>
              <a:rPr lang="ru-RU" b="1" dirty="0" smtClean="0"/>
              <a:t>.)</a:t>
            </a:r>
            <a:endParaRPr lang="tt-RU" b="1" dirty="0" smtClean="0"/>
          </a:p>
          <a:p>
            <a:endParaRPr lang="tt-RU" b="1" dirty="0" smtClean="0"/>
          </a:p>
          <a:p>
            <a:r>
              <a:rPr lang="tt-RU" b="1" dirty="0" smtClean="0"/>
              <a:t>Чагыштыру (сравнит.ст.)</a:t>
            </a:r>
          </a:p>
          <a:p>
            <a:endParaRPr lang="tt-RU" b="1" dirty="0" smtClean="0"/>
          </a:p>
          <a:p>
            <a:r>
              <a:rPr lang="tt-RU" b="1" dirty="0" smtClean="0"/>
              <a:t>Артыклык (превосход.ст)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b="1" dirty="0" smtClean="0"/>
              <a:t>Ак, матур, акыллы</a:t>
            </a:r>
          </a:p>
          <a:p>
            <a:endParaRPr lang="tt-RU" b="1" dirty="0" smtClean="0"/>
          </a:p>
          <a:p>
            <a:r>
              <a:rPr lang="tt-RU" b="1" dirty="0" smtClean="0"/>
              <a:t>Ак</a:t>
            </a:r>
            <a:r>
              <a:rPr lang="tt-RU" b="1" dirty="0" smtClean="0">
                <a:solidFill>
                  <a:srgbClr val="FF0000"/>
                </a:solidFill>
              </a:rPr>
              <a:t>сыл</a:t>
            </a:r>
            <a:r>
              <a:rPr lang="tt-RU" b="1" dirty="0" smtClean="0"/>
              <a:t>, кыз</a:t>
            </a:r>
            <a:r>
              <a:rPr lang="tt-RU" b="1" dirty="0" smtClean="0">
                <a:solidFill>
                  <a:srgbClr val="FF0000"/>
                </a:solidFill>
              </a:rPr>
              <a:t>гылт</a:t>
            </a:r>
            <a:r>
              <a:rPr lang="tt-RU" b="1" dirty="0" smtClean="0"/>
              <a:t>,</a:t>
            </a:r>
          </a:p>
          <a:p>
            <a:pPr>
              <a:buNone/>
            </a:pPr>
            <a:r>
              <a:rPr lang="tt-RU" b="1" dirty="0" smtClean="0"/>
              <a:t>зәңгәр</a:t>
            </a:r>
            <a:r>
              <a:rPr lang="tt-RU" b="1" dirty="0" smtClean="0">
                <a:solidFill>
                  <a:srgbClr val="FF0000"/>
                </a:solidFill>
              </a:rPr>
              <a:t>су</a:t>
            </a:r>
          </a:p>
          <a:p>
            <a:pPr>
              <a:buNone/>
            </a:pPr>
            <a:endParaRPr lang="tt-RU" b="1" dirty="0" smtClean="0"/>
          </a:p>
          <a:p>
            <a:r>
              <a:rPr lang="tt-RU" b="1" dirty="0" smtClean="0"/>
              <a:t>зур</a:t>
            </a:r>
            <a:r>
              <a:rPr lang="tt-RU" b="1" dirty="0" smtClean="0">
                <a:solidFill>
                  <a:srgbClr val="FF0000"/>
                </a:solidFill>
              </a:rPr>
              <a:t>рак</a:t>
            </a:r>
            <a:r>
              <a:rPr lang="tt-RU" b="1" dirty="0" smtClean="0"/>
              <a:t>, ким</a:t>
            </a:r>
            <a:r>
              <a:rPr lang="tt-RU" b="1" dirty="0" smtClean="0">
                <a:solidFill>
                  <a:srgbClr val="FF0000"/>
                </a:solidFill>
              </a:rPr>
              <a:t>рәк</a:t>
            </a:r>
          </a:p>
          <a:p>
            <a:endParaRPr lang="tt-RU" b="1" dirty="0" smtClean="0"/>
          </a:p>
          <a:p>
            <a:endParaRPr lang="tt-RU" b="1" dirty="0" smtClean="0"/>
          </a:p>
          <a:p>
            <a:r>
              <a:rPr lang="tt-RU" b="1" dirty="0" smtClean="0">
                <a:solidFill>
                  <a:srgbClr val="FF0000"/>
                </a:solidFill>
              </a:rPr>
              <a:t>Ап</a:t>
            </a:r>
            <a:r>
              <a:rPr lang="tt-RU" b="1" dirty="0" smtClean="0"/>
              <a:t>-ак, </a:t>
            </a:r>
            <a:r>
              <a:rPr lang="tt-RU" b="1" dirty="0" smtClean="0">
                <a:solidFill>
                  <a:srgbClr val="FF0000"/>
                </a:solidFill>
              </a:rPr>
              <a:t>иң</a:t>
            </a:r>
            <a:r>
              <a:rPr lang="tt-RU" b="1" dirty="0" smtClean="0"/>
              <a:t> зур, </a:t>
            </a:r>
            <a:r>
              <a:rPr lang="tt-RU" b="1" dirty="0" smtClean="0">
                <a:solidFill>
                  <a:srgbClr val="FF0000"/>
                </a:solidFill>
              </a:rPr>
              <a:t>бик</a:t>
            </a:r>
            <a:r>
              <a:rPr lang="tt-RU" b="1" dirty="0" smtClean="0"/>
              <a:t> көчле</a:t>
            </a:r>
          </a:p>
          <a:p>
            <a:pPr>
              <a:buNone/>
            </a:pPr>
            <a:endParaRPr lang="tt-RU" b="1" dirty="0" smtClean="0"/>
          </a:p>
          <a:p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400" dirty="0" smtClean="0"/>
              <a:t>Сыйфатлар яса: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Акыл</a:t>
            </a:r>
          </a:p>
          <a:p>
            <a:r>
              <a:rPr lang="tt-RU" sz="3200" b="1" dirty="0" smtClean="0"/>
              <a:t> Иг</a:t>
            </a:r>
            <a:r>
              <a:rPr lang="ru-RU" sz="3200" b="1" dirty="0" err="1" smtClean="0"/>
              <a:t>ъ</a:t>
            </a:r>
            <a:r>
              <a:rPr lang="tt-RU" sz="3200" b="1" dirty="0" smtClean="0"/>
              <a:t>тибар</a:t>
            </a:r>
          </a:p>
          <a:p>
            <a:r>
              <a:rPr lang="tt-RU" sz="3200" b="1" dirty="0" smtClean="0"/>
              <a:t> Ихтирам </a:t>
            </a:r>
          </a:p>
          <a:p>
            <a:r>
              <a:rPr lang="tt-RU" sz="3200" b="1" dirty="0" smtClean="0"/>
              <a:t> Тәртип</a:t>
            </a:r>
          </a:p>
          <a:p>
            <a:r>
              <a:rPr lang="tt-RU" sz="3200" b="1" dirty="0" smtClean="0"/>
              <a:t> Әдәп</a:t>
            </a:r>
          </a:p>
          <a:p>
            <a:r>
              <a:rPr lang="tt-RU" sz="3200" b="1" dirty="0" smtClean="0"/>
              <a:t> Тәм</a:t>
            </a:r>
          </a:p>
          <a:p>
            <a:r>
              <a:rPr lang="tt-RU" sz="3200" b="1" dirty="0" smtClean="0"/>
              <a:t> Бал</a:t>
            </a:r>
          </a:p>
          <a:p>
            <a:r>
              <a:rPr lang="tt-RU" sz="3200" b="1" dirty="0" smtClean="0"/>
              <a:t> Ям</a:t>
            </a:r>
            <a:r>
              <a:rPr lang="ru-RU" sz="3200" b="1" dirty="0" err="1" smtClean="0"/>
              <a:t>ь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dirty="0" smtClean="0"/>
              <a:t>Сыйфат ясагыч кушымчалар: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b="1" dirty="0" smtClean="0"/>
              <a:t>-лы/-ле</a:t>
            </a:r>
          </a:p>
          <a:p>
            <a:r>
              <a:rPr lang="tt-RU" b="1" dirty="0" smtClean="0"/>
              <a:t>-сыз/-сез</a:t>
            </a:r>
          </a:p>
          <a:p>
            <a:r>
              <a:rPr lang="tt-RU" b="1" dirty="0" smtClean="0"/>
              <a:t>-чан/-чән</a:t>
            </a:r>
          </a:p>
          <a:p>
            <a:r>
              <a:rPr lang="tt-RU" b="1" dirty="0" smtClean="0"/>
              <a:t>-гы/-ге/-кы/-ке</a:t>
            </a:r>
          </a:p>
          <a:p>
            <a:r>
              <a:rPr lang="tt-RU" b="1" dirty="0" smtClean="0"/>
              <a:t>-и</a:t>
            </a:r>
          </a:p>
          <a:p>
            <a:r>
              <a:rPr lang="tt-RU" b="1" dirty="0" smtClean="0"/>
              <a:t>-ви</a:t>
            </a:r>
          </a:p>
          <a:p>
            <a:r>
              <a:rPr lang="tt-RU" b="1" dirty="0" smtClean="0"/>
              <a:t>-ни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t-RU" b="1" dirty="0" smtClean="0"/>
              <a:t>Көчле</a:t>
            </a:r>
          </a:p>
          <a:p>
            <a:r>
              <a:rPr lang="tt-RU" b="1" dirty="0" smtClean="0"/>
              <a:t>Тәрбиясез</a:t>
            </a:r>
          </a:p>
          <a:p>
            <a:r>
              <a:rPr lang="tt-RU" b="1" dirty="0" smtClean="0"/>
              <a:t>Эшчән</a:t>
            </a:r>
          </a:p>
          <a:p>
            <a:r>
              <a:rPr lang="tt-RU" b="1" dirty="0" smtClean="0"/>
              <a:t>Язгы</a:t>
            </a:r>
          </a:p>
          <a:p>
            <a:r>
              <a:rPr lang="tt-RU" b="1" dirty="0" smtClean="0"/>
              <a:t>Тарихи</a:t>
            </a:r>
          </a:p>
          <a:p>
            <a:r>
              <a:rPr lang="tt-RU" b="1" dirty="0" smtClean="0"/>
              <a:t>Дөн</a:t>
            </a:r>
            <a:r>
              <a:rPr lang="ru-RU" b="1" dirty="0" err="1" smtClean="0"/>
              <a:t>ь</a:t>
            </a:r>
            <a:r>
              <a:rPr lang="tt-RU" b="1" dirty="0" smtClean="0"/>
              <a:t>яви </a:t>
            </a:r>
          </a:p>
          <a:p>
            <a:r>
              <a:rPr lang="tt-RU" b="1" dirty="0" smtClean="0"/>
              <a:t>фәнни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tt-RU" sz="4400" dirty="0" smtClean="0"/>
              <a:t>Тикшер: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Акыллы, акылсыз.</a:t>
            </a:r>
          </a:p>
          <a:p>
            <a:r>
              <a:rPr lang="tt-RU" sz="3200" b="1" dirty="0" smtClean="0"/>
              <a:t>Иг</a:t>
            </a:r>
            <a:r>
              <a:rPr lang="ru-RU" sz="3200" b="1" dirty="0" err="1" smtClean="0"/>
              <a:t>ъ</a:t>
            </a:r>
            <a:r>
              <a:rPr lang="tt-RU" sz="3200" b="1" dirty="0" smtClean="0"/>
              <a:t>тибарлы, иг</a:t>
            </a:r>
            <a:r>
              <a:rPr lang="ru-RU" sz="3200" b="1" dirty="0" err="1" smtClean="0"/>
              <a:t>ъ</a:t>
            </a:r>
            <a:r>
              <a:rPr lang="tt-RU" sz="3200" b="1" dirty="0" smtClean="0"/>
              <a:t>тибарсыз.</a:t>
            </a:r>
          </a:p>
          <a:p>
            <a:r>
              <a:rPr lang="tt-RU" sz="3200" b="1" dirty="0" smtClean="0"/>
              <a:t>Ихтирамлы, ихтирамсыз.</a:t>
            </a:r>
          </a:p>
          <a:p>
            <a:r>
              <a:rPr lang="tt-RU" sz="3200" b="1" dirty="0" smtClean="0"/>
              <a:t>Тәртипле, тәртипсез.</a:t>
            </a:r>
          </a:p>
          <a:p>
            <a:r>
              <a:rPr lang="tt-RU" sz="3200" b="1" dirty="0" smtClean="0"/>
              <a:t>Әдәпле, әдәпсез.</a:t>
            </a:r>
          </a:p>
          <a:p>
            <a:r>
              <a:rPr lang="tt-RU" sz="3200" b="1" dirty="0" smtClean="0"/>
              <a:t>Тәмле, тәмсез.</a:t>
            </a:r>
          </a:p>
          <a:p>
            <a:r>
              <a:rPr lang="tt-RU" sz="3200" b="1" dirty="0" smtClean="0"/>
              <a:t>Баллы, балсыз.</a:t>
            </a:r>
          </a:p>
          <a:p>
            <a:r>
              <a:rPr lang="tt-RU" sz="3200" b="1" dirty="0" smtClean="0"/>
              <a:t>Ямьле, ямьсез.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400" dirty="0" smtClean="0"/>
              <a:t>Сүзтезмәләр яз: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2800" b="1" dirty="0" smtClean="0"/>
              <a:t>..., ... әни</a:t>
            </a:r>
          </a:p>
          <a:p>
            <a:r>
              <a:rPr lang="tt-RU" sz="2800" b="1" dirty="0" smtClean="0"/>
              <a:t>..., ... укучы </a:t>
            </a:r>
          </a:p>
          <a:p>
            <a:r>
              <a:rPr lang="tt-RU" sz="2800" b="1" dirty="0" smtClean="0"/>
              <a:t>..., ... малай </a:t>
            </a:r>
          </a:p>
          <a:p>
            <a:r>
              <a:rPr lang="tt-RU" sz="2800" b="1" dirty="0" smtClean="0"/>
              <a:t>..., ... сатучы </a:t>
            </a:r>
          </a:p>
          <a:p>
            <a:r>
              <a:rPr lang="tt-RU" sz="2800" b="1" dirty="0" smtClean="0"/>
              <a:t>..., ... ветеран </a:t>
            </a:r>
          </a:p>
          <a:p>
            <a:r>
              <a:rPr lang="tt-RU" sz="2800" b="1" dirty="0" smtClean="0"/>
              <a:t>..., ... кичә </a:t>
            </a:r>
          </a:p>
          <a:p>
            <a:r>
              <a:rPr lang="tt-RU" sz="2800" b="1" dirty="0" smtClean="0"/>
              <a:t>..., ... китап </a:t>
            </a:r>
          </a:p>
          <a:p>
            <a:r>
              <a:rPr lang="tt-RU" sz="2800" b="1" dirty="0" smtClean="0"/>
              <a:t>..., ... кошлар </a:t>
            </a:r>
          </a:p>
          <a:p>
            <a:r>
              <a:rPr lang="tt-RU" sz="2800" b="1" dirty="0" smtClean="0"/>
              <a:t>..., ... сыйныф</a:t>
            </a:r>
          </a:p>
          <a:p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400" dirty="0" smtClean="0"/>
              <a:t>Сыйфатлар  языгыз: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t-RU" sz="2800" b="1" dirty="0" smtClean="0"/>
              <a:t>Мин китапханәдән ... китап алдым.</a:t>
            </a:r>
          </a:p>
          <a:p>
            <a:r>
              <a:rPr lang="tt-RU" sz="2800" b="1" dirty="0" smtClean="0"/>
              <a:t>Бүген мәктәптә ... кичә булды.</a:t>
            </a:r>
          </a:p>
          <a:p>
            <a:r>
              <a:rPr lang="tt-RU" sz="2800" b="1" dirty="0" smtClean="0"/>
              <a:t>Безнең сыйныфта ... укучылар укый.</a:t>
            </a:r>
            <a:endParaRPr lang="en-US" sz="2800" b="1" dirty="0" smtClean="0"/>
          </a:p>
          <a:p>
            <a:r>
              <a:rPr lang="tt-RU" sz="2800" b="1" dirty="0" smtClean="0"/>
              <a:t>... бала трамвайда зурларга урын бирә.</a:t>
            </a:r>
          </a:p>
          <a:p>
            <a:r>
              <a:rPr lang="tt-RU" sz="2800" b="1" dirty="0" smtClean="0"/>
              <a:t>... укучы дәресләргә әзерләнә.</a:t>
            </a:r>
          </a:p>
          <a:p>
            <a:r>
              <a:rPr lang="tt-RU" sz="2800" b="1" dirty="0" smtClean="0"/>
              <a:t>Ветераннар - ... кешеләр.</a:t>
            </a:r>
          </a:p>
          <a:p>
            <a:r>
              <a:rPr lang="tt-RU" sz="2800" b="1" dirty="0" smtClean="0"/>
              <a:t>Дәрестә ... укучы күп аңлый.</a:t>
            </a:r>
          </a:p>
          <a:p>
            <a:r>
              <a:rPr lang="tt-RU" sz="2800" b="1" dirty="0" smtClean="0">
                <a:solidFill>
                  <a:srgbClr val="FF0000"/>
                </a:solidFill>
              </a:rPr>
              <a:t>Сыйфатлар: ихтирамлы, кызыклы, иг</a:t>
            </a:r>
            <a:r>
              <a:rPr lang="ru-RU" sz="2800" b="1" dirty="0" err="1" smtClean="0">
                <a:solidFill>
                  <a:srgbClr val="FF0000"/>
                </a:solidFill>
              </a:rPr>
              <a:t>ъ</a:t>
            </a:r>
            <a:r>
              <a:rPr lang="tt-RU" sz="2800" b="1" dirty="0" smtClean="0">
                <a:solidFill>
                  <a:srgbClr val="FF0000"/>
                </a:solidFill>
              </a:rPr>
              <a:t>тибарлы, күңелле, акыллы, тәрбияле,тырыш.</a:t>
            </a:r>
          </a:p>
          <a:p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212</TotalTime>
  <Words>329</Words>
  <Application>Microsoft Office PowerPoint</Application>
  <PresentationFormat>Экран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Cыйфат  </vt:lpstr>
      <vt:lpstr>Какой? Какая? Какое?  Который?</vt:lpstr>
      <vt:lpstr>-лы/-ле/-сыз/-сез</vt:lpstr>
      <vt:lpstr>Сыйфат дәрәҗәләре</vt:lpstr>
      <vt:lpstr>Сыйфатлар яса:</vt:lpstr>
      <vt:lpstr>Сыйфат ясагыч кушымчалар:</vt:lpstr>
      <vt:lpstr>Тикшер:</vt:lpstr>
      <vt:lpstr>Сүзтезмәләр яз:</vt:lpstr>
      <vt:lpstr>Сыйфатлар  языгыз:</vt:lpstr>
      <vt:lpstr>Төрле дәрәҗәгә куеп языгыз, 5 җөмлә уйлап языгыз:</vt:lpstr>
      <vt:lpstr>Сыйфатлар белән җөмләләр төзе: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Cыйфат</dc:title>
  <dc:creator>1</dc:creator>
  <cp:lastModifiedBy>1</cp:lastModifiedBy>
  <cp:revision>21</cp:revision>
  <dcterms:created xsi:type="dcterms:W3CDTF">2011-03-02T14:31:42Z</dcterms:created>
  <dcterms:modified xsi:type="dcterms:W3CDTF">2011-10-06T08:39:07Z</dcterms:modified>
</cp:coreProperties>
</file>