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149510-B641-40BD-915F-7389E5F21B43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928724-AC7B-43FE-89CA-4E99098B8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Киләчәк заман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Будущее время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 скажешь о том, что: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-завтра в школу придет фотограф;</a:t>
            </a:r>
          </a:p>
          <a:p>
            <a:r>
              <a:rPr lang="ru-RU" sz="3600" b="1" dirty="0" smtClean="0"/>
              <a:t>-скоро птицы улетят в теплые края;</a:t>
            </a:r>
          </a:p>
          <a:p>
            <a:r>
              <a:rPr lang="ru-RU" sz="3600" b="1" dirty="0" smtClean="0"/>
              <a:t>-папа мне из магазина купит подарок.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tt-RU" sz="3600" b="1" dirty="0" smtClean="0">
                <a:solidFill>
                  <a:srgbClr val="FF0000"/>
                </a:solidFill>
              </a:rPr>
              <a:t>ртәгә мәктәпкә фотограф килер.</a:t>
            </a:r>
          </a:p>
          <a:p>
            <a:r>
              <a:rPr lang="tt-RU" sz="3600" b="1" dirty="0" smtClean="0">
                <a:solidFill>
                  <a:srgbClr val="FF0000"/>
                </a:solidFill>
              </a:rPr>
              <a:t>Тиздән кошлар җылы якка очып китәрләр.</a:t>
            </a:r>
          </a:p>
          <a:p>
            <a:r>
              <a:rPr lang="tt-RU" sz="3600" b="1" dirty="0" smtClean="0">
                <a:solidFill>
                  <a:srgbClr val="FF0000"/>
                </a:solidFill>
              </a:rPr>
              <a:t>Әти миңа кибеттән бүләк сатып алыр.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Билгесез киләчәк заман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tt-RU" dirty="0" smtClean="0"/>
              <a:t>-</a:t>
            </a:r>
            <a:r>
              <a:rPr lang="tt-RU" sz="4400" b="1" dirty="0" smtClean="0"/>
              <a:t>-р</a:t>
            </a:r>
          </a:p>
          <a:p>
            <a:r>
              <a:rPr lang="tt-RU" sz="4400" b="1" dirty="0" smtClean="0"/>
              <a:t>-ар</a:t>
            </a:r>
          </a:p>
          <a:p>
            <a:r>
              <a:rPr lang="tt-RU" sz="4400" b="1" dirty="0" smtClean="0"/>
              <a:t>-әр</a:t>
            </a:r>
          </a:p>
          <a:p>
            <a:r>
              <a:rPr lang="tt-RU" sz="4400" b="1" dirty="0" smtClean="0"/>
              <a:t>-ыр</a:t>
            </a:r>
          </a:p>
          <a:p>
            <a:r>
              <a:rPr lang="tt-RU" sz="4400" b="1" dirty="0" smtClean="0"/>
              <a:t>-ер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t-RU" sz="4400" b="1" dirty="0" smtClean="0"/>
              <a:t>Нишләр?  Что сделает?</a:t>
            </a:r>
          </a:p>
          <a:p>
            <a:pPr algn="ctr"/>
            <a:r>
              <a:rPr lang="tt-RU" sz="4400" b="1" dirty="0" smtClean="0"/>
              <a:t>Укы</a:t>
            </a:r>
            <a:r>
              <a:rPr lang="tt-RU" sz="4400" b="1" dirty="0" smtClean="0">
                <a:solidFill>
                  <a:srgbClr val="FF0000"/>
                </a:solidFill>
              </a:rPr>
              <a:t>р</a:t>
            </a:r>
          </a:p>
          <a:p>
            <a:pPr algn="ctr"/>
            <a:r>
              <a:rPr lang="tt-RU" sz="4400" b="1" dirty="0" smtClean="0"/>
              <a:t>Яз</a:t>
            </a:r>
            <a:r>
              <a:rPr lang="tt-RU" sz="4400" b="1" dirty="0" smtClean="0">
                <a:solidFill>
                  <a:srgbClr val="FF0000"/>
                </a:solidFill>
              </a:rPr>
              <a:t>ар</a:t>
            </a:r>
          </a:p>
          <a:p>
            <a:pPr algn="ctr"/>
            <a:r>
              <a:rPr lang="tt-RU" sz="4400" b="1" dirty="0" smtClean="0"/>
              <a:t>Бет</a:t>
            </a:r>
            <a:r>
              <a:rPr lang="tt-RU" sz="4400" b="1" dirty="0" smtClean="0">
                <a:solidFill>
                  <a:srgbClr val="FF0000"/>
                </a:solidFill>
              </a:rPr>
              <a:t>әр</a:t>
            </a:r>
            <a:r>
              <a:rPr lang="tt-RU" sz="4400" b="1" dirty="0" smtClean="0"/>
              <a:t> </a:t>
            </a:r>
          </a:p>
          <a:p>
            <a:pPr algn="ctr"/>
            <a:r>
              <a:rPr lang="tt-RU" sz="4400" b="1" dirty="0" smtClean="0"/>
              <a:t>Бар</a:t>
            </a:r>
            <a:r>
              <a:rPr lang="tt-RU" sz="4400" b="1" dirty="0" smtClean="0">
                <a:solidFill>
                  <a:srgbClr val="FF0000"/>
                </a:solidFill>
              </a:rPr>
              <a:t>ыр</a:t>
            </a:r>
          </a:p>
          <a:p>
            <a:pPr algn="ctr"/>
            <a:r>
              <a:rPr lang="tt-RU" sz="4400" b="1" dirty="0" smtClean="0"/>
              <a:t>Кер</a:t>
            </a:r>
            <a:r>
              <a:rPr lang="tt-RU" sz="4400" b="1" dirty="0" smtClean="0">
                <a:solidFill>
                  <a:srgbClr val="FF0000"/>
                </a:solidFill>
              </a:rPr>
              <a:t>ер</a:t>
            </a:r>
            <a:r>
              <a:rPr lang="tt-RU" sz="4400" b="1" dirty="0" smtClean="0"/>
              <a:t>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Зат-сан белән төрләнә: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t-RU" sz="4400" b="1" dirty="0" smtClean="0">
                <a:solidFill>
                  <a:srgbClr val="FF0000"/>
                </a:solidFill>
              </a:rPr>
              <a:t>Мин</a:t>
            </a:r>
            <a:r>
              <a:rPr lang="tt-RU" sz="4400" b="1" dirty="0" smtClean="0"/>
              <a:t> бар</a:t>
            </a:r>
            <a:r>
              <a:rPr lang="tt-RU" sz="4400" b="1" dirty="0" smtClean="0">
                <a:solidFill>
                  <a:srgbClr val="00B050"/>
                </a:solidFill>
              </a:rPr>
              <a:t>ыр</a:t>
            </a:r>
            <a:r>
              <a:rPr lang="tt-RU" sz="4400" b="1" dirty="0" smtClean="0">
                <a:solidFill>
                  <a:srgbClr val="FF0000"/>
                </a:solidFill>
              </a:rPr>
              <a:t>мын</a:t>
            </a:r>
            <a:r>
              <a:rPr lang="tt-RU" sz="4400" b="1" dirty="0" smtClean="0"/>
              <a:t>,   көт</a:t>
            </a:r>
            <a:r>
              <a:rPr lang="tt-RU" sz="4400" b="1" dirty="0" smtClean="0">
                <a:solidFill>
                  <a:srgbClr val="00B050"/>
                </a:solidFill>
              </a:rPr>
              <a:t>әр</a:t>
            </a:r>
            <a:r>
              <a:rPr lang="tt-RU" sz="4400" b="1" dirty="0" smtClean="0">
                <a:solidFill>
                  <a:srgbClr val="FF0000"/>
                </a:solidFill>
              </a:rPr>
              <a:t>мен</a:t>
            </a:r>
            <a:r>
              <a:rPr lang="tt-RU" sz="4400" b="1" dirty="0" smtClean="0"/>
              <a:t>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Син</a:t>
            </a:r>
            <a:r>
              <a:rPr lang="tt-RU" sz="4400" b="1" dirty="0" smtClean="0"/>
              <a:t>   бар</a:t>
            </a:r>
            <a:r>
              <a:rPr lang="tt-RU" sz="4400" b="1" dirty="0" smtClean="0">
                <a:solidFill>
                  <a:srgbClr val="00B050"/>
                </a:solidFill>
              </a:rPr>
              <a:t>ыр</a:t>
            </a:r>
            <a:r>
              <a:rPr lang="tt-RU" sz="4400" b="1" dirty="0" smtClean="0">
                <a:solidFill>
                  <a:srgbClr val="FF0000"/>
                </a:solidFill>
              </a:rPr>
              <a:t>сың</a:t>
            </a:r>
            <a:r>
              <a:rPr lang="tt-RU" sz="4400" b="1" dirty="0" smtClean="0"/>
              <a:t>,    көт</a:t>
            </a:r>
            <a:r>
              <a:rPr lang="tt-RU" sz="4400" b="1" dirty="0" smtClean="0">
                <a:solidFill>
                  <a:srgbClr val="00B050"/>
                </a:solidFill>
              </a:rPr>
              <a:t>әр</a:t>
            </a:r>
            <a:r>
              <a:rPr lang="tt-RU" sz="4400" b="1" dirty="0" smtClean="0">
                <a:solidFill>
                  <a:srgbClr val="FF0000"/>
                </a:solidFill>
              </a:rPr>
              <a:t>сең</a:t>
            </a:r>
            <a:r>
              <a:rPr lang="tt-RU" sz="4400" b="1" dirty="0" smtClean="0"/>
              <a:t>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Ул</a:t>
            </a:r>
            <a:r>
              <a:rPr lang="tt-RU" sz="4400" b="1" dirty="0" smtClean="0"/>
              <a:t>      бар</a:t>
            </a:r>
            <a:r>
              <a:rPr lang="tt-RU" sz="4400" b="1" dirty="0" smtClean="0">
                <a:solidFill>
                  <a:srgbClr val="00B050"/>
                </a:solidFill>
              </a:rPr>
              <a:t>ыр</a:t>
            </a:r>
            <a:r>
              <a:rPr lang="tt-RU" sz="4400" b="1" dirty="0" smtClean="0"/>
              <a:t>,            көт</a:t>
            </a:r>
            <a:r>
              <a:rPr lang="tt-RU" sz="4400" b="1" dirty="0" smtClean="0">
                <a:solidFill>
                  <a:srgbClr val="00B050"/>
                </a:solidFill>
              </a:rPr>
              <a:t>әр</a:t>
            </a:r>
            <a:r>
              <a:rPr lang="tt-RU" sz="4400" b="1" dirty="0" smtClean="0"/>
              <a:t>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Без</a:t>
            </a:r>
            <a:r>
              <a:rPr lang="tt-RU" sz="4400" b="1" dirty="0" smtClean="0"/>
              <a:t>    бар</a:t>
            </a:r>
            <a:r>
              <a:rPr lang="tt-RU" sz="4400" b="1" dirty="0" smtClean="0">
                <a:solidFill>
                  <a:srgbClr val="00B050"/>
                </a:solidFill>
              </a:rPr>
              <a:t>ыр</a:t>
            </a:r>
            <a:r>
              <a:rPr lang="tt-RU" sz="4400" b="1" dirty="0" smtClean="0">
                <a:solidFill>
                  <a:srgbClr val="FF0000"/>
                </a:solidFill>
              </a:rPr>
              <a:t>быз</a:t>
            </a:r>
            <a:r>
              <a:rPr lang="tt-RU" sz="4400" b="1" dirty="0" smtClean="0"/>
              <a:t>,    көт</a:t>
            </a:r>
            <a:r>
              <a:rPr lang="tt-RU" sz="4400" b="1" dirty="0" smtClean="0">
                <a:solidFill>
                  <a:srgbClr val="00B050"/>
                </a:solidFill>
              </a:rPr>
              <a:t>әр</a:t>
            </a:r>
            <a:r>
              <a:rPr lang="tt-RU" sz="4400" b="1" dirty="0" smtClean="0">
                <a:solidFill>
                  <a:srgbClr val="FF0000"/>
                </a:solidFill>
              </a:rPr>
              <a:t>без</a:t>
            </a:r>
            <a:r>
              <a:rPr lang="tt-RU" sz="4400" b="1" dirty="0" smtClean="0"/>
              <a:t>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Сез</a:t>
            </a:r>
            <a:r>
              <a:rPr lang="tt-RU" sz="4400" b="1" dirty="0" smtClean="0"/>
              <a:t>    бар</a:t>
            </a:r>
            <a:r>
              <a:rPr lang="tt-RU" sz="4400" b="1" dirty="0" smtClean="0">
                <a:solidFill>
                  <a:srgbClr val="00B050"/>
                </a:solidFill>
              </a:rPr>
              <a:t>ыр</a:t>
            </a:r>
            <a:r>
              <a:rPr lang="tt-RU" sz="4400" b="1" dirty="0" smtClean="0">
                <a:solidFill>
                  <a:srgbClr val="FF0000"/>
                </a:solidFill>
              </a:rPr>
              <a:t>сыз</a:t>
            </a:r>
            <a:r>
              <a:rPr lang="tt-RU" sz="4400" b="1" dirty="0" smtClean="0"/>
              <a:t>,     көт</a:t>
            </a:r>
            <a:r>
              <a:rPr lang="tt-RU" sz="4400" b="1" dirty="0" smtClean="0">
                <a:solidFill>
                  <a:srgbClr val="00B050"/>
                </a:solidFill>
              </a:rPr>
              <a:t>әр</a:t>
            </a:r>
            <a:r>
              <a:rPr lang="tt-RU" sz="4400" b="1" dirty="0" smtClean="0">
                <a:solidFill>
                  <a:srgbClr val="FF0000"/>
                </a:solidFill>
              </a:rPr>
              <a:t>сез</a:t>
            </a:r>
            <a:r>
              <a:rPr lang="tt-RU" sz="4400" b="1" dirty="0" smtClean="0"/>
              <a:t>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Алар</a:t>
            </a:r>
            <a:r>
              <a:rPr lang="tt-RU" sz="4400" b="1" dirty="0" smtClean="0"/>
              <a:t> бар</a:t>
            </a:r>
            <a:r>
              <a:rPr lang="tt-RU" sz="4400" b="1" dirty="0" smtClean="0">
                <a:solidFill>
                  <a:srgbClr val="00B050"/>
                </a:solidFill>
              </a:rPr>
              <a:t>ыр</a:t>
            </a:r>
            <a:r>
              <a:rPr lang="tt-RU" sz="4400" b="1" dirty="0" smtClean="0">
                <a:solidFill>
                  <a:srgbClr val="FF0000"/>
                </a:solidFill>
              </a:rPr>
              <a:t>лар</a:t>
            </a:r>
            <a:r>
              <a:rPr lang="tt-RU" sz="4400" b="1" dirty="0" smtClean="0"/>
              <a:t>,     көт</a:t>
            </a:r>
            <a:r>
              <a:rPr lang="tt-RU" sz="4400" b="1" dirty="0" smtClean="0">
                <a:solidFill>
                  <a:srgbClr val="00B050"/>
                </a:solidFill>
              </a:rPr>
              <a:t>әр</a:t>
            </a:r>
            <a:r>
              <a:rPr lang="tt-RU" sz="4400" b="1" dirty="0" smtClean="0">
                <a:solidFill>
                  <a:srgbClr val="FF0000"/>
                </a:solidFill>
              </a:rPr>
              <a:t>ләр</a:t>
            </a:r>
            <a:r>
              <a:rPr lang="tt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Юклык формасы: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tt-RU" sz="4400" b="1" dirty="0" smtClean="0"/>
          </a:p>
          <a:p>
            <a:pPr algn="ctr"/>
            <a:r>
              <a:rPr lang="tt-RU" sz="4400" b="1" dirty="0" smtClean="0">
                <a:solidFill>
                  <a:srgbClr val="FF0000"/>
                </a:solidFill>
              </a:rPr>
              <a:t>-мас</a:t>
            </a:r>
          </a:p>
          <a:p>
            <a:pPr algn="ctr"/>
            <a:r>
              <a:rPr lang="tt-RU" sz="4400" b="1" dirty="0" smtClean="0">
                <a:solidFill>
                  <a:srgbClr val="FF0000"/>
                </a:solidFill>
              </a:rPr>
              <a:t>-мәс</a:t>
            </a:r>
          </a:p>
          <a:p>
            <a:pPr algn="ctr"/>
            <a:endParaRPr lang="tt-RU" sz="4400" b="1" dirty="0" smtClean="0"/>
          </a:p>
          <a:p>
            <a:pPr algn="ctr"/>
            <a:r>
              <a:rPr lang="tt-RU" sz="4400" b="1" dirty="0" smtClean="0"/>
              <a:t>Ул иртәгә авылга бармас.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Тәрҗемә ит һәм тикшер: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tt-RU" sz="4400" b="1" dirty="0" smtClean="0">
                <a:solidFill>
                  <a:srgbClr val="FF0000"/>
                </a:solidFill>
              </a:rPr>
              <a:t>Мин иртәгә укырга барырмын.</a:t>
            </a:r>
          </a:p>
          <a:p>
            <a:r>
              <a:rPr lang="ru-RU" sz="4400" b="1" dirty="0" smtClean="0"/>
              <a:t>Я завтра пойду в школу.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Җәен без диңгездә йөзәрбез.</a:t>
            </a:r>
          </a:p>
          <a:p>
            <a:r>
              <a:rPr lang="tt-RU" sz="4400" b="1" dirty="0" smtClean="0"/>
              <a:t>Летом мы поплаваем на море.</a:t>
            </a:r>
          </a:p>
          <a:p>
            <a:r>
              <a:rPr lang="tt-RU" sz="4400" b="1" dirty="0" smtClean="0">
                <a:solidFill>
                  <a:srgbClr val="FF0000"/>
                </a:solidFill>
              </a:rPr>
              <a:t>Сез кышын чаңгы шуарсыз.</a:t>
            </a:r>
          </a:p>
          <a:p>
            <a:r>
              <a:rPr lang="tt-RU" sz="4400" b="1" dirty="0" smtClean="0"/>
              <a:t>Зимой вы покатаетес</a:t>
            </a:r>
            <a:r>
              <a:rPr lang="ru-RU" sz="4400" b="1" dirty="0" err="1" smtClean="0"/>
              <a:t>ь</a:t>
            </a:r>
            <a:r>
              <a:rPr lang="ru-RU" sz="4400" b="1" dirty="0" smtClean="0"/>
              <a:t> на лыжах.</a:t>
            </a:r>
            <a:endParaRPr lang="tt-RU" sz="4400" b="1" dirty="0" smtClean="0"/>
          </a:p>
          <a:p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Киләчәк заманда яз: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tt-RU" sz="4400" b="1" dirty="0" smtClean="0"/>
          </a:p>
          <a:p>
            <a:r>
              <a:rPr lang="tt-RU" sz="4400" b="1" dirty="0" smtClean="0"/>
              <a:t>Укы! Яз! Кызыксын! Сора! Җавап бир! Оч! Утыр! Кара! Күр! Тыңла! Уйла! Кер! Бел!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Тикшер: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tt-RU" sz="4400" b="1" dirty="0" smtClean="0"/>
          </a:p>
          <a:p>
            <a:r>
              <a:rPr lang="tt-RU" sz="4400" b="1" dirty="0" smtClean="0"/>
              <a:t>Укыр, язар, кызыксыныр, сорар, җавап бирер, очар, утырыр, карар, күрер, тыңлар, уйлар,  керер, тикшерер.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b="1" dirty="0" smtClean="0"/>
              <a:t>Зат-сан белән төрләндер: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tt-RU" sz="3600" b="1" dirty="0" smtClean="0"/>
              <a:t>Мин укырмын</a:t>
            </a:r>
          </a:p>
          <a:p>
            <a:r>
              <a:rPr lang="tt-RU" sz="3600" b="1" dirty="0" smtClean="0"/>
              <a:t>Син укырсың</a:t>
            </a:r>
          </a:p>
          <a:p>
            <a:r>
              <a:rPr lang="tt-RU" sz="3600" b="1" dirty="0" smtClean="0"/>
              <a:t>Ул укыр</a:t>
            </a:r>
          </a:p>
          <a:p>
            <a:r>
              <a:rPr lang="tt-RU" sz="3600" b="1" dirty="0" smtClean="0"/>
              <a:t>Без укырбыз</a:t>
            </a:r>
          </a:p>
          <a:p>
            <a:r>
              <a:rPr lang="tt-RU" sz="3600" b="1" dirty="0" smtClean="0"/>
              <a:t>Сез укырсыз</a:t>
            </a:r>
          </a:p>
          <a:p>
            <a:r>
              <a:rPr lang="tt-RU" sz="3600" b="1" dirty="0" smtClean="0"/>
              <a:t>Алар укырлар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tt-RU" sz="3600" b="1" dirty="0" smtClean="0"/>
              <a:t>Мин белермен</a:t>
            </a:r>
          </a:p>
          <a:p>
            <a:r>
              <a:rPr lang="tt-RU" sz="3600" b="1" dirty="0" smtClean="0"/>
              <a:t>Син белерсең</a:t>
            </a:r>
          </a:p>
          <a:p>
            <a:r>
              <a:rPr lang="tt-RU" sz="3600" b="1" dirty="0" smtClean="0"/>
              <a:t>Ул белер</a:t>
            </a:r>
          </a:p>
          <a:p>
            <a:r>
              <a:rPr lang="tt-RU" sz="3600" b="1" dirty="0" smtClean="0"/>
              <a:t>Без белербез</a:t>
            </a:r>
          </a:p>
          <a:p>
            <a:r>
              <a:rPr lang="tt-RU" sz="3600" b="1" dirty="0" smtClean="0"/>
              <a:t>Сез белерсез</a:t>
            </a:r>
          </a:p>
          <a:p>
            <a:r>
              <a:rPr lang="tt-RU" sz="3600" b="1" dirty="0" smtClean="0"/>
              <a:t>Алар белерләр</a:t>
            </a:r>
            <a:endParaRPr lang="ru-RU" sz="3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600" b="0" dirty="0" smtClean="0"/>
              <a:t>укыр</a:t>
            </a:r>
            <a:endParaRPr lang="ru-RU" sz="36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600" b="0" dirty="0" smtClean="0"/>
              <a:t>белер</a:t>
            </a:r>
            <a:endParaRPr lang="ru-RU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80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/>
              <a:t>Тәрҗемә ит: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t-RU" sz="3600" b="1" dirty="0" smtClean="0">
                <a:solidFill>
                  <a:srgbClr val="FF0000"/>
                </a:solidFill>
              </a:rPr>
              <a:t>Малай мәктәптә тырышып укыр.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Мин </a:t>
            </a:r>
            <a:r>
              <a:rPr lang="ru-RU" sz="3600" b="1" dirty="0" err="1" smtClean="0">
                <a:solidFill>
                  <a:srgbClr val="FF0000"/>
                </a:solidFill>
              </a:rPr>
              <a:t>тарих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белән кызыксынырмын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endParaRPr lang="tt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/>
              <a:t>Учитель тетради проверит позже.</a:t>
            </a:r>
          </a:p>
          <a:p>
            <a:r>
              <a:rPr lang="tt-RU" sz="3600" b="1" dirty="0" smtClean="0">
                <a:solidFill>
                  <a:srgbClr val="FF0000"/>
                </a:solidFill>
              </a:rPr>
              <a:t>Укытучы дәфтәрләрне соңрак тикшерер.</a:t>
            </a:r>
          </a:p>
          <a:p>
            <a:r>
              <a:rPr lang="tt-RU" sz="3600" b="1" dirty="0" smtClean="0"/>
              <a:t>Мама внимательно выслушает.</a:t>
            </a:r>
          </a:p>
          <a:p>
            <a:r>
              <a:rPr lang="tt-RU" sz="3600" b="1" dirty="0" smtClean="0">
                <a:solidFill>
                  <a:srgbClr val="FF0000"/>
                </a:solidFill>
              </a:rPr>
              <a:t>Әни иг</a:t>
            </a:r>
            <a:r>
              <a:rPr lang="ru-RU" sz="3600" b="1" dirty="0" err="1" smtClean="0">
                <a:solidFill>
                  <a:srgbClr val="FF0000"/>
                </a:solidFill>
              </a:rPr>
              <a:t>ъ</a:t>
            </a:r>
            <a:r>
              <a:rPr lang="tt-RU" sz="3600" b="1" dirty="0" smtClean="0">
                <a:solidFill>
                  <a:srgbClr val="FF0000"/>
                </a:solidFill>
              </a:rPr>
              <a:t>тибар белән тыңлар.</a:t>
            </a:r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73</TotalTime>
  <Words>286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Киләчәк заман</vt:lpstr>
      <vt:lpstr>Билгесез киләчәк заман</vt:lpstr>
      <vt:lpstr>Зат-сан белән төрләнә:</vt:lpstr>
      <vt:lpstr>Юклык формасы:</vt:lpstr>
      <vt:lpstr>Тәрҗемә ит һәм тикшер:</vt:lpstr>
      <vt:lpstr>Киләчәк заманда яз:</vt:lpstr>
      <vt:lpstr>Тикшер:</vt:lpstr>
      <vt:lpstr>Зат-сан белән төрләндер: </vt:lpstr>
      <vt:lpstr>Тәрҗемә ит:</vt:lpstr>
      <vt:lpstr>Как скажешь о том, что: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Киләчәк заман</dc:title>
  <dc:creator>1</dc:creator>
  <cp:lastModifiedBy>1</cp:lastModifiedBy>
  <cp:revision>8</cp:revision>
  <dcterms:created xsi:type="dcterms:W3CDTF">2011-03-16T13:49:23Z</dcterms:created>
  <dcterms:modified xsi:type="dcterms:W3CDTF">2011-03-16T17:23:44Z</dcterms:modified>
</cp:coreProperties>
</file>