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4" r:id="rId2"/>
    <p:sldId id="256" r:id="rId3"/>
    <p:sldId id="257" r:id="rId4"/>
    <p:sldId id="258" r:id="rId5"/>
    <p:sldId id="260" r:id="rId6"/>
    <p:sldId id="261" r:id="rId7"/>
    <p:sldId id="259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F12"/>
    <a:srgbClr val="88D11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78" autoAdjust="0"/>
    <p:restoredTop sz="94660"/>
  </p:normalViewPr>
  <p:slideViewPr>
    <p:cSldViewPr>
      <p:cViewPr varScale="1">
        <p:scale>
          <a:sx n="89" d="100"/>
          <a:sy n="89" d="100"/>
        </p:scale>
        <p:origin x="-96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7D1F2-DBDE-4570-90B5-7535F6DF8577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F80EB-C091-4616-B4C1-AE709D6189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92D050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7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283D7-2770-4CF5-AC93-BBD9F2EDDE7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37226-3AE8-4D50-ACB0-39BF44A06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 1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Тема урока: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«Ломаные </a:t>
            </a:r>
            <a:r>
              <a:rPr lang="ru-RU" dirty="0" smtClean="0">
                <a:solidFill>
                  <a:srgbClr val="FF0000"/>
                </a:solidFill>
              </a:rPr>
              <a:t>линии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Звено ломаной линии. 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Вершины.»</a:t>
            </a:r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sz="2600" dirty="0" smtClean="0"/>
              <a:t>Карпова </a:t>
            </a:r>
          </a:p>
          <a:p>
            <a:pPr algn="r">
              <a:buNone/>
            </a:pPr>
            <a:r>
              <a:rPr lang="ru-RU" sz="2600" dirty="0" smtClean="0"/>
              <a:t>Ирина </a:t>
            </a:r>
          </a:p>
          <a:p>
            <a:pPr algn="r">
              <a:buNone/>
            </a:pPr>
            <a:r>
              <a:rPr lang="ru-RU" sz="2600" dirty="0" smtClean="0"/>
              <a:t>Львовна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СПАСИБО !!!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0" y="3143248"/>
            <a:ext cx="4071966" cy="3429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357422" y="1785926"/>
            <a:ext cx="4071966" cy="3429024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072034" y="714356"/>
            <a:ext cx="4071966" cy="3429024"/>
          </a:xfrm>
          <a:prstGeom prst="star5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1470025"/>
          </a:xfrm>
        </p:spPr>
        <p:txBody>
          <a:bodyPr/>
          <a:lstStyle/>
          <a:p>
            <a:r>
              <a:rPr lang="ru-RU" dirty="0" smtClean="0"/>
              <a:t>Ломаная линия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571744"/>
            <a:ext cx="6629424" cy="3067056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857356" y="3000372"/>
            <a:ext cx="1857388" cy="1143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 flipV="1">
            <a:off x="3714744" y="3000372"/>
            <a:ext cx="1428760" cy="1143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4393405" y="3750471"/>
            <a:ext cx="2286016" cy="7858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5464975" y="3536157"/>
            <a:ext cx="2143140" cy="12144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6393669" y="3893347"/>
            <a:ext cx="2214578" cy="71438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857224" y="3143248"/>
            <a:ext cx="1785950" cy="16430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2571736" y="3071810"/>
            <a:ext cx="3071834" cy="714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643570" y="3071810"/>
            <a:ext cx="2357454" cy="15716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00364" y="2000240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ЗВЕНО</a:t>
            </a:r>
            <a:endParaRPr lang="ru-RU" sz="5400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785786" y="4643446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7929586" y="4572008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Замкнутые ломаные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785786" y="2214554"/>
            <a:ext cx="2000264" cy="15001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2571736" y="2428868"/>
            <a:ext cx="1571636" cy="1143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964645" y="4321975"/>
            <a:ext cx="1500198" cy="4286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785786" y="3714752"/>
            <a:ext cx="2714644" cy="15716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4286248" y="2357430"/>
            <a:ext cx="2000264" cy="1428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429388" y="4857760"/>
            <a:ext cx="1285884" cy="3571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V="1">
            <a:off x="5715008" y="2857496"/>
            <a:ext cx="2500330" cy="15001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4643438" y="4857760"/>
            <a:ext cx="1857388" cy="35719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V="1">
            <a:off x="3357554" y="3500438"/>
            <a:ext cx="2357454" cy="35719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Вершины ломаной линии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1857356" y="2071678"/>
            <a:ext cx="1785950" cy="1571636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643306" y="2071678"/>
            <a:ext cx="2000264" cy="1571636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5464975" y="2178835"/>
            <a:ext cx="1643074" cy="1285884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3571868" y="2000240"/>
            <a:ext cx="357190" cy="357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5429256" y="3429000"/>
            <a:ext cx="357190" cy="357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rot="16200000" flipH="1">
            <a:off x="6000760" y="2928934"/>
            <a:ext cx="2500330" cy="78581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4143372" y="4572008"/>
            <a:ext cx="3500462" cy="142876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7429520" y="4357694"/>
            <a:ext cx="357190" cy="357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6715140" y="2000240"/>
            <a:ext cx="357190" cy="357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ломаная линия?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928662" y="2428868"/>
            <a:ext cx="2357454" cy="2143140"/>
          </a:xfrm>
          <a:prstGeom prst="straightConnector1">
            <a:avLst/>
          </a:prstGeom>
          <a:ln w="381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1964513" y="3679033"/>
            <a:ext cx="1643074" cy="428628"/>
          </a:xfrm>
          <a:prstGeom prst="straightConnector1">
            <a:avLst/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2964645" y="3250405"/>
            <a:ext cx="2143140" cy="500066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3607587" y="3107529"/>
            <a:ext cx="2143140" cy="78581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>
            <a:off x="4857752" y="2357430"/>
            <a:ext cx="857256" cy="2357454"/>
          </a:xfrm>
          <a:prstGeom prst="arc">
            <a:avLst>
              <a:gd name="adj1" fmla="val 15449762"/>
              <a:gd name="adj2" fmla="val 5026346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 flipH="1" flipV="1">
            <a:off x="5214942" y="3500438"/>
            <a:ext cx="2214578" cy="78581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6143636" y="3357562"/>
            <a:ext cx="1357322" cy="21431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6858016" y="2500306"/>
            <a:ext cx="1714512" cy="157163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571604" y="5357826"/>
            <a:ext cx="1143008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1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71934" y="5286388"/>
            <a:ext cx="1143008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2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643702" y="5286388"/>
            <a:ext cx="1143008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3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715008" y="1357298"/>
            <a:ext cx="2928958" cy="5072074"/>
          </a:xfrm>
          <a:prstGeom prst="ellipse">
            <a:avLst/>
          </a:prstGeom>
          <a:noFill/>
          <a:ln w="76200">
            <a:solidFill>
              <a:srgbClr val="88D1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каждого рисунка своя запись</a:t>
            </a:r>
            <a:endParaRPr lang="ru-RU" dirty="0"/>
          </a:p>
        </p:txBody>
      </p:sp>
      <p:sp>
        <p:nvSpPr>
          <p:cNvPr id="3" name="Блок-схема: узел 2"/>
          <p:cNvSpPr/>
          <p:nvPr/>
        </p:nvSpPr>
        <p:spPr>
          <a:xfrm>
            <a:off x="357158" y="1857364"/>
            <a:ext cx="1000132" cy="642942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1428728" y="1857364"/>
            <a:ext cx="1000132" cy="642942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643438" y="1857364"/>
            <a:ext cx="1000132" cy="642942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571868" y="1857364"/>
            <a:ext cx="1000132" cy="642942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2500298" y="1857364"/>
            <a:ext cx="1000132" cy="642942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500826" y="1928802"/>
          <a:ext cx="176211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23"/>
                <a:gridCol w="352423"/>
                <a:gridCol w="352423"/>
                <a:gridCol w="352423"/>
                <a:gridCol w="35242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71472" y="2786058"/>
            <a:ext cx="785818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2786058"/>
            <a:ext cx="785818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43174" y="2786058"/>
            <a:ext cx="785818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2786058"/>
            <a:ext cx="785818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2786058"/>
            <a:ext cx="785818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429388" y="2857496"/>
          <a:ext cx="190499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998"/>
                <a:gridCol w="380998"/>
                <a:gridCol w="380998"/>
                <a:gridCol w="380998"/>
                <a:gridCol w="380998"/>
              </a:tblGrid>
              <a:tr h="370840">
                <a:tc>
                  <a:txBody>
                    <a:bodyPr/>
                    <a:lstStyle/>
                    <a:p>
                      <a:endParaRPr lang="ru-RU" sz="2400" dirty="0">
                        <a:ln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2800" dirty="0">
                        <a:ln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800" dirty="0">
                        <a:ln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sz="2800" dirty="0">
                        <a:ln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500826" y="4077022"/>
          <a:ext cx="192882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"/>
                <a:gridCol w="385765"/>
                <a:gridCol w="385765"/>
                <a:gridCol w="385765"/>
                <a:gridCol w="385765"/>
              </a:tblGrid>
              <a:tr h="22796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500826" y="5143512"/>
          <a:ext cx="192882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"/>
                <a:gridCol w="385765"/>
                <a:gridCol w="399542"/>
                <a:gridCol w="371988"/>
                <a:gridCol w="385765"/>
              </a:tblGrid>
              <a:tr h="29940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 rot="5400000">
            <a:off x="3393273" y="2607463"/>
            <a:ext cx="1214446" cy="11430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 flipV="1">
            <a:off x="4643438" y="2643182"/>
            <a:ext cx="1214446" cy="11430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Блок-схема: извлечение 23"/>
          <p:cNvSpPr/>
          <p:nvPr/>
        </p:nvSpPr>
        <p:spPr>
          <a:xfrm>
            <a:off x="714348" y="3857628"/>
            <a:ext cx="857256" cy="928694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извлечение 24"/>
          <p:cNvSpPr/>
          <p:nvPr/>
        </p:nvSpPr>
        <p:spPr>
          <a:xfrm>
            <a:off x="1714480" y="3857628"/>
            <a:ext cx="857256" cy="928694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извлечение 25"/>
          <p:cNvSpPr/>
          <p:nvPr/>
        </p:nvSpPr>
        <p:spPr>
          <a:xfrm>
            <a:off x="2786050" y="3786190"/>
            <a:ext cx="857256" cy="928694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извлечение 26"/>
          <p:cNvSpPr/>
          <p:nvPr/>
        </p:nvSpPr>
        <p:spPr>
          <a:xfrm>
            <a:off x="3786182" y="3786190"/>
            <a:ext cx="857256" cy="928694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извлечение 27"/>
          <p:cNvSpPr/>
          <p:nvPr/>
        </p:nvSpPr>
        <p:spPr>
          <a:xfrm>
            <a:off x="4786314" y="3786190"/>
            <a:ext cx="857256" cy="928694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>
            <a:off x="2643174" y="3857628"/>
            <a:ext cx="1214446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679025" y="3964785"/>
            <a:ext cx="1143008" cy="10715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4679157" y="3964785"/>
            <a:ext cx="1214446" cy="10001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Ромб 34"/>
          <p:cNvSpPr/>
          <p:nvPr/>
        </p:nvSpPr>
        <p:spPr>
          <a:xfrm>
            <a:off x="571472" y="5072074"/>
            <a:ext cx="928694" cy="107157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омб 35"/>
          <p:cNvSpPr/>
          <p:nvPr/>
        </p:nvSpPr>
        <p:spPr>
          <a:xfrm>
            <a:off x="1571604" y="5072074"/>
            <a:ext cx="928694" cy="107157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омб 36"/>
          <p:cNvSpPr/>
          <p:nvPr/>
        </p:nvSpPr>
        <p:spPr>
          <a:xfrm>
            <a:off x="2571736" y="5072074"/>
            <a:ext cx="928694" cy="107157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Ромб 37"/>
          <p:cNvSpPr/>
          <p:nvPr/>
        </p:nvSpPr>
        <p:spPr>
          <a:xfrm>
            <a:off x="3643306" y="5072074"/>
            <a:ext cx="928694" cy="107157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Ромб 38"/>
          <p:cNvSpPr/>
          <p:nvPr/>
        </p:nvSpPr>
        <p:spPr>
          <a:xfrm>
            <a:off x="4714876" y="5000636"/>
            <a:ext cx="928694" cy="107157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5400000">
            <a:off x="1607323" y="5179231"/>
            <a:ext cx="1000132" cy="9286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2607455" y="5107793"/>
            <a:ext cx="1000132" cy="9286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3607587" y="5107793"/>
            <a:ext cx="1000132" cy="9286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4750595" y="5107793"/>
            <a:ext cx="1000132" cy="9286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Блок-схема: процесс 44"/>
          <p:cNvSpPr/>
          <p:nvPr/>
        </p:nvSpPr>
        <p:spPr>
          <a:xfrm>
            <a:off x="6500826" y="3000372"/>
            <a:ext cx="214314" cy="28575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5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8001024" y="3000372"/>
            <a:ext cx="285752" cy="28575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3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 animBg="1"/>
      <p:bldP spid="4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Ломаная с пятью звеньями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 flipH="1" flipV="1">
            <a:off x="1071538" y="1714488"/>
            <a:ext cx="1214446" cy="1214446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1821637" y="2178835"/>
            <a:ext cx="1285884" cy="357190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2607455" y="1893083"/>
            <a:ext cx="1143008" cy="1071570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2143108" y="164305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571736" y="2786058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3428992" y="2357430"/>
            <a:ext cx="2214578" cy="1857388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72132" y="2357430"/>
            <a:ext cx="2643206" cy="71438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3500430" y="4143380"/>
            <a:ext cx="2500330" cy="1214446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Блок-схема: узел 17"/>
          <p:cNvSpPr/>
          <p:nvPr/>
        </p:nvSpPr>
        <p:spPr>
          <a:xfrm>
            <a:off x="5500694" y="2285992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3357554" y="4071942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8072462" y="2285992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 rot="16200000" flipH="1">
            <a:off x="7214412" y="3358356"/>
            <a:ext cx="2072496" cy="70644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 flipV="1">
            <a:off x="5929322" y="4286256"/>
            <a:ext cx="2357454" cy="1071570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Блок-схема: узел 26"/>
          <p:cNvSpPr/>
          <p:nvPr/>
        </p:nvSpPr>
        <p:spPr>
          <a:xfrm>
            <a:off x="5786446" y="5214950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8072462" y="4143380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 rot="16200000" flipH="1">
            <a:off x="3286116" y="2357430"/>
            <a:ext cx="1071570" cy="214314"/>
          </a:xfrm>
          <a:prstGeom prst="straightConnector1">
            <a:avLst/>
          </a:prstGeom>
          <a:ln w="5715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607191" y="3393281"/>
            <a:ext cx="2428892" cy="1357322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Блок-схема: узел 33"/>
          <p:cNvSpPr/>
          <p:nvPr/>
        </p:nvSpPr>
        <p:spPr>
          <a:xfrm>
            <a:off x="1071538" y="2786058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3500430" y="1857364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8" grpId="0" animBg="1"/>
      <p:bldP spid="19" grpId="0" animBg="1"/>
      <p:bldP spid="20" grpId="0" animBg="1"/>
      <p:bldP spid="27" grpId="0" animBg="1"/>
      <p:bldP spid="28" grpId="0" animBg="1"/>
      <p:bldP spid="34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14818"/>
            <a:ext cx="1500198" cy="6540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5 – 4 =</a:t>
            </a:r>
            <a:endParaRPr lang="ru-RU" sz="3600" dirty="0"/>
          </a:p>
        </p:txBody>
      </p:sp>
      <p:sp>
        <p:nvSpPr>
          <p:cNvPr id="3" name="Блок-схема: узел 2"/>
          <p:cNvSpPr/>
          <p:nvPr/>
        </p:nvSpPr>
        <p:spPr>
          <a:xfrm>
            <a:off x="1000100" y="2000240"/>
            <a:ext cx="500066" cy="500066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357158" y="2000240"/>
            <a:ext cx="571504" cy="50006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43174" y="3643314"/>
            <a:ext cx="428628" cy="428628"/>
          </a:xfrm>
          <a:prstGeom prst="roundRect">
            <a:avLst>
              <a:gd name="adj" fmla="val 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000628" y="4357694"/>
            <a:ext cx="42862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4357694"/>
            <a:ext cx="428628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29256" y="4286256"/>
            <a:ext cx="428628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429256" y="3500438"/>
            <a:ext cx="428628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15074" y="4286256"/>
            <a:ext cx="428628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00562" y="3500438"/>
            <a:ext cx="428628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214414" y="3500438"/>
            <a:ext cx="1500198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 – 1 =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5000628" y="3500438"/>
            <a:ext cx="35719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</a:t>
            </a:r>
            <a:endParaRPr kumimoji="0" lang="ru-RU" sz="1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5857884" y="3500438"/>
            <a:ext cx="35719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12000" dirty="0" smtClean="0">
                <a:latin typeface="+mj-lt"/>
                <a:ea typeface="+mj-ea"/>
                <a:cs typeface="+mj-cs"/>
              </a:rPr>
              <a:t>=</a:t>
            </a:r>
            <a:endParaRPr kumimoji="0" lang="ru-RU" sz="1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5857884" y="4286256"/>
            <a:ext cx="35719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12000" dirty="0" smtClean="0">
                <a:latin typeface="+mj-lt"/>
                <a:ea typeface="+mj-ea"/>
                <a:cs typeface="+mj-cs"/>
              </a:rPr>
              <a:t>=</a:t>
            </a:r>
            <a:endParaRPr kumimoji="0" lang="ru-RU" sz="1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6286512" y="3500438"/>
            <a:ext cx="35719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12000" dirty="0" smtClean="0">
                <a:latin typeface="+mj-lt"/>
                <a:ea typeface="+mj-ea"/>
                <a:cs typeface="+mj-cs"/>
              </a:rPr>
              <a:t>4</a:t>
            </a:r>
            <a:endParaRPr kumimoji="0" lang="ru-RU" sz="1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572000" y="4286256"/>
            <a:ext cx="428628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1571604" y="2000240"/>
            <a:ext cx="500066" cy="500066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2143108" y="2000240"/>
            <a:ext cx="500066" cy="500066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2714612" y="2000240"/>
            <a:ext cx="500066" cy="500066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Шестиугольник 24"/>
          <p:cNvSpPr/>
          <p:nvPr/>
        </p:nvSpPr>
        <p:spPr>
          <a:xfrm rot="19275349">
            <a:off x="4429124" y="2143116"/>
            <a:ext cx="500066" cy="428628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143504" y="2143116"/>
            <a:ext cx="428628" cy="4286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929322" y="2214554"/>
            <a:ext cx="57150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ый треугольник 27"/>
          <p:cNvSpPr/>
          <p:nvPr/>
        </p:nvSpPr>
        <p:spPr>
          <a:xfrm rot="16200000">
            <a:off x="6715140" y="2000240"/>
            <a:ext cx="500066" cy="50006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643174" y="3429000"/>
            <a:ext cx="445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4</a:t>
            </a:r>
            <a:endParaRPr lang="ru-RU" sz="3600" dirty="0"/>
          </a:p>
        </p:txBody>
      </p:sp>
      <p:sp>
        <p:nvSpPr>
          <p:cNvPr id="31" name="TextBox 30"/>
          <p:cNvSpPr txBox="1"/>
          <p:nvPr/>
        </p:nvSpPr>
        <p:spPr>
          <a:xfrm>
            <a:off x="2643174" y="4214818"/>
            <a:ext cx="445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32" name="TextBox 31"/>
          <p:cNvSpPr txBox="1"/>
          <p:nvPr/>
        </p:nvSpPr>
        <p:spPr>
          <a:xfrm>
            <a:off x="4500562" y="3357562"/>
            <a:ext cx="445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33" name="TextBox 32"/>
          <p:cNvSpPr txBox="1"/>
          <p:nvPr/>
        </p:nvSpPr>
        <p:spPr>
          <a:xfrm>
            <a:off x="5429256" y="3357562"/>
            <a:ext cx="445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34" name="TextBox 33"/>
          <p:cNvSpPr txBox="1"/>
          <p:nvPr/>
        </p:nvSpPr>
        <p:spPr>
          <a:xfrm>
            <a:off x="4572000" y="4143380"/>
            <a:ext cx="445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4</a:t>
            </a:r>
            <a:endParaRPr lang="ru-RU" sz="3600" dirty="0"/>
          </a:p>
        </p:txBody>
      </p:sp>
      <p:sp>
        <p:nvSpPr>
          <p:cNvPr id="35" name="TextBox 34"/>
          <p:cNvSpPr txBox="1"/>
          <p:nvPr/>
        </p:nvSpPr>
        <p:spPr>
          <a:xfrm>
            <a:off x="5429256" y="4143380"/>
            <a:ext cx="445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36" name="TextBox 35"/>
          <p:cNvSpPr txBox="1"/>
          <p:nvPr/>
        </p:nvSpPr>
        <p:spPr>
          <a:xfrm>
            <a:off x="6215074" y="4143380"/>
            <a:ext cx="445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</a:t>
            </a:r>
            <a:endParaRPr lang="ru-RU" sz="3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31" grpId="0" build="p"/>
      <p:bldP spid="32" grpId="0" build="p"/>
      <p:bldP spid="33" grpId="0" build="p"/>
      <p:bldP spid="34" grpId="0" build="p"/>
      <p:bldP spid="35" grpId="0" build="p"/>
      <p:bldP spid="3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</TotalTime>
  <Words>91</Words>
  <Application>Microsoft Office PowerPoint</Application>
  <PresentationFormat>Экран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Математика 1 класс</vt:lpstr>
      <vt:lpstr>Ломаная линия </vt:lpstr>
      <vt:lpstr>Слайд 3</vt:lpstr>
      <vt:lpstr>Замкнутые ломаные</vt:lpstr>
      <vt:lpstr>Вершины ломаной линии</vt:lpstr>
      <vt:lpstr>Где ломаная линия?</vt:lpstr>
      <vt:lpstr>Для каждого рисунка своя запись</vt:lpstr>
      <vt:lpstr>Ломаная с пятью звеньями</vt:lpstr>
      <vt:lpstr>5 – 4 =</vt:lpstr>
      <vt:lpstr>СПАСИБО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Irina</cp:lastModifiedBy>
  <cp:revision>104</cp:revision>
  <dcterms:created xsi:type="dcterms:W3CDTF">2013-10-01T04:37:14Z</dcterms:created>
  <dcterms:modified xsi:type="dcterms:W3CDTF">2013-10-04T11:05:56Z</dcterms:modified>
</cp:coreProperties>
</file>