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74" r:id="rId20"/>
    <p:sldId id="290" r:id="rId21"/>
    <p:sldId id="289" r:id="rId22"/>
    <p:sldId id="288" r:id="rId23"/>
    <p:sldId id="291" r:id="rId24"/>
    <p:sldId id="292" r:id="rId25"/>
    <p:sldId id="293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85AD-6B74-443D-A769-8FBAF4736BDB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6B322-DFFB-4131-B33D-CF4198538D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85AD-6B74-443D-A769-8FBAF4736BDB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6B322-DFFB-4131-B33D-CF4198538D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85AD-6B74-443D-A769-8FBAF4736BDB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6B322-DFFB-4131-B33D-CF4198538D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85AD-6B74-443D-A769-8FBAF4736BDB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6B322-DFFB-4131-B33D-CF4198538D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85AD-6B74-443D-A769-8FBAF4736BDB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6B322-DFFB-4131-B33D-CF4198538D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85AD-6B74-443D-A769-8FBAF4736BDB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6B322-DFFB-4131-B33D-CF4198538D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85AD-6B74-443D-A769-8FBAF4736BDB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6B322-DFFB-4131-B33D-CF4198538D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85AD-6B74-443D-A769-8FBAF4736BDB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6B322-DFFB-4131-B33D-CF4198538D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85AD-6B74-443D-A769-8FBAF4736BDB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6B322-DFFB-4131-B33D-CF4198538D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85AD-6B74-443D-A769-8FBAF4736BDB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6B322-DFFB-4131-B33D-CF4198538D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85AD-6B74-443D-A769-8FBAF4736BDB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6B322-DFFB-4131-B33D-CF4198538D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685AD-6B74-443D-A769-8FBAF4736BDB}" type="datetimeFigureOut">
              <a:rPr lang="ru-RU" smtClean="0"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6B322-DFFB-4131-B33D-CF4198538D8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1\Desktop\teremok\te_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0648"/>
            <a:ext cx="4267200" cy="32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076056" y="2924944"/>
            <a:ext cx="3635896" cy="34163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«Теремок»</a:t>
            </a:r>
            <a:endParaRPr lang="ru-RU" sz="3600" b="1" dirty="0" smtClean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РНС</a:t>
            </a: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(выполнено по материалам  студии «Диафильм», Госкино СССР</a:t>
            </a:r>
            <a:r>
              <a:rPr lang="ru-RU" b="1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, </a:t>
            </a:r>
            <a:r>
              <a:rPr lang="ru-RU" b="1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1977 </a:t>
            </a: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г.)</a:t>
            </a:r>
          </a:p>
          <a:p>
            <a:pPr algn="ctr"/>
            <a:endParaRPr lang="ru-RU" b="1" dirty="0" smtClean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Марченко Е.В.</a:t>
            </a: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МБОУ СОШ №3</a:t>
            </a: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Г. Красный Сулин</a:t>
            </a:r>
          </a:p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Ростовская обл.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C:\Users\1\Desktop\teremok\te_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C:\Users\1\Desktop\teremok\te_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C:\Users\1\Desktop\teremok\te_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C:\Users\1\Desktop\teremok\te_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C:\Users\1\Desktop\teremok\te_0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 descr="C:\Users\1\Desktop\teremok\te_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 descr="C:\Users\1\Desktop\teremok\te_0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9" descr="C:\Users\1\Desktop\teremok\te_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C:\Users\1\Desktop\teremok\te_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C:\Users\1\Desktop\teremok\te_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1\Desktop\teremok\te_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1\Desktop\teremok\te_0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1\Desktop\teremok\te_0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C:\Users\1\Desktop\teremok\te_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teremok\te_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teremok\te_0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1\Desktop\teremok\te_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1\Desktop\teremok\te_0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1\Desktop\teremok\te_0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1\Desktop\teremok\te_0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1\Desktop\teremok\te_0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1\Desktop\teremok\te_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1\Desktop\teremok\te_0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1\Desktop\teremok\te_0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C:\Users\1\Desktop\teremok\te_0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Users\1\Desktop\teremok\te_0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C:\Users\1\Desktop\teremok\te_0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C:\Users\1\Desktop\teremok\te_0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C:\Users\1\Desktop\teremok\te_0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C:\Users\1\Desktop\teremok\te_0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1\Desktop\teremok\te_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1\Desktop\teremok\te_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C:\Users\1\Desktop\teremok\te_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Users\1\Desktop\teremok\te_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C:\Users\1\Desktop\teremok\te_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C:\Users\1\Desktop\teremok\te_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32</Words>
  <Application>Microsoft Office PowerPoint</Application>
  <PresentationFormat>Экран (4:3)</PresentationFormat>
  <Paragraphs>8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</cp:revision>
  <dcterms:created xsi:type="dcterms:W3CDTF">2013-10-04T16:46:38Z</dcterms:created>
  <dcterms:modified xsi:type="dcterms:W3CDTF">2013-10-04T16:57:39Z</dcterms:modified>
</cp:coreProperties>
</file>