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3" r:id="rId5"/>
    <p:sldId id="265" r:id="rId6"/>
    <p:sldId id="267" r:id="rId7"/>
    <p:sldId id="268" r:id="rId8"/>
    <p:sldId id="269" r:id="rId9"/>
    <p:sldId id="271" r:id="rId10"/>
    <p:sldId id="275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zenanews.ru/news_1320264724.html" TargetMode="External"/><Relationship Id="rId2" Type="http://schemas.openxmlformats.org/officeDocument/2006/relationships/hyperlink" Target="http://blog.i.ua/user/2243128?p=4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kurse.ru/article/3219707/" TargetMode="External"/><Relationship Id="rId5" Type="http://schemas.openxmlformats.org/officeDocument/2006/relationships/hyperlink" Target="http://forum.diveplanet.ru/underwater-photo/diver_366/10943/50935/" TargetMode="External"/><Relationship Id="rId4" Type="http://schemas.openxmlformats.org/officeDocument/2006/relationships/hyperlink" Target="http://www.ustoichivo.ru/photo/view/4/19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Водоёмы </a:t>
            </a:r>
            <a:b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Смоленской области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Соверши экскурсию к местному водоёму. Подготовь о нём сообщение по плану: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Вид водоёма.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Название.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Местонахождение водоёма.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Форма водоёма.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Растения водоёма.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Животные – обитатели водоёма.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Использование водоёма людьми.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охраняется водоём?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Впечатления от увиденного.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Составь памятку с правилами поведения у  водоёма.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Ответь на вопросы: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виды водоёмов есть в нашей области?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Какое значение они имеют в жизни человека?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чего построены пруды и водохранилища в нашем крае?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люди используют водоёмы  в нашей местности?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Почему к водоёмам надо относиться бережно?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152400" y="609600"/>
            <a:ext cx="8686800" cy="4389437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Днепра -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http://blog.i.ua/user/2243128?p=46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         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http://zenanews.ru/news_1320264724.html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Озеро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Сапшо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http://www.ustoichivo.ru/photo/view/4/19.html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Гурский. Облака над озером Чистик  -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http://forum.diveplanet.ru/underwater-photo/diver_366/10943/50935/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Баклановское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/>
              <a:t>Фото Олег а Глебова - </a:t>
            </a:r>
            <a:r>
              <a:rPr lang="en-US" sz="1200" dirty="0" smtClean="0">
                <a:hlinkClick r:id="rId6"/>
              </a:rPr>
              <a:t>http://vkurse.ru/article/3219707/</a:t>
            </a: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57200" y="990600"/>
            <a:ext cx="8229600" cy="474027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водоёмы Смоленской области вы знаете?</a:t>
            </a:r>
          </a:p>
          <a:p>
            <a:pPr>
              <a:buNone/>
            </a:pPr>
            <a:endParaRPr lang="ru-RU" sz="4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Какое значение в жизни человека они имеют?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28600" y="685800"/>
            <a:ext cx="8610600" cy="438943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Смоленщине много разных водоёмов: </a:t>
            </a:r>
            <a: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рек, озёр, прудов, родников, ручьёв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Водоёмы</a:t>
            </a: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края –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наше богатство</a:t>
            </a: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Их нужно беречь </a:t>
            </a:r>
          </a:p>
          <a:p>
            <a:pPr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охранять. Законом строго запрещается загрязнять </a:t>
            </a:r>
          </a:p>
          <a:p>
            <a:pPr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речные и озёрные воды всякими отбросами и нечистотами.</a:t>
            </a:r>
          </a:p>
          <a:p>
            <a:pPr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Около 40 озёр нашего края являются </a:t>
            </a:r>
          </a:p>
          <a:p>
            <a:pPr algn="ctr"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ПАМЯТНИКАМИ ПРИРОДЫ</a:t>
            </a:r>
            <a:r>
              <a:rPr lang="ru-RU" sz="3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3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истоки ряда рек,</a:t>
            </a:r>
          </a:p>
          <a:p>
            <a:pPr>
              <a:buFont typeface="Wingdings" pitchFamily="2" charset="2"/>
              <a:buChar char="Ø"/>
            </a:pPr>
            <a:r>
              <a:rPr lang="ru-RU" sz="3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отдельные источники (ключи, родники),</a:t>
            </a:r>
          </a:p>
          <a:p>
            <a:pPr>
              <a:buFont typeface="Wingdings" pitchFamily="2" charset="2"/>
              <a:buChar char="Ø"/>
            </a:pPr>
            <a:r>
              <a:rPr lang="ru-RU" sz="3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искусственные пруды.</a:t>
            </a:r>
            <a:endParaRPr lang="ru-RU" sz="3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Реки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267200" cy="4434840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водный поток, текущий в определённом направлении по руслу.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Смоленщине протекает более тысячи рек.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Главная река области –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ДНЕПР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берёт начало в 1,5 км от д. Дудкино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Сычёвского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района в северо-восточной части нашей области.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209800"/>
            <a:ext cx="403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Реки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8006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Самыми крупными притоками Днепра являются реки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Сож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Десна. Днепр протекает по территории  9 районов области.  Город Смоленск стоит на берегах этой огромной реки.  Днепр впадает в Чёрное море.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В великую русскую реку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Волга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из нашей области несёт свои воды её приток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ВАЗУЗА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в которую впадает река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ГЖАТЬ.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берегах реки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Гжать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расположен г. Гагарин. Эти реки несут свои воды в Каспийское море.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В северо-западной части области протекают реки: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Западная Двина,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Каспля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Гобза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и другие.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Западная Двина несёт свои воды в Балтийское море.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Озёра  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Озеро – природная впадина (озёрная котлавина0 на поверхности суши, заполненная водой.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В Смоленской области более 150 больших и глубоких озёр. Происхождение большинства котловин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наших озёр ледниковое.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Озёра различаются по: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величине,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глубине,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форме,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рельефу дна,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прозрачности воды,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растительности,</a:t>
            </a:r>
          </a:p>
          <a:p>
            <a:pPr marL="0" indent="0" algn="ctr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рыбным богатствам.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Озёра</a:t>
            </a:r>
            <a:endParaRPr lang="ru-RU" sz="6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26895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Самое большое озеро –   </a:t>
            </a:r>
          </a:p>
          <a:p>
            <a:pPr>
              <a:spcBef>
                <a:spcPts val="0"/>
              </a:spcBef>
            </a:pP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0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Акатовское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Его площадь – 655 гектаров, а глубина 10 метров. Расположено в Демидовском районе.  В этом же районе  находятся озёра: </a:t>
            </a:r>
            <a:r>
              <a:rPr lang="ru-RU" sz="20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Баклановское</a:t>
            </a: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Сапшо</a:t>
            </a: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Чистик, Рытое .</a:t>
            </a:r>
            <a:endParaRPr lang="ru-RU" sz="20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645025" y="1447800"/>
            <a:ext cx="4041775" cy="160019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Самое красивое озеро – </a:t>
            </a:r>
            <a:r>
              <a:rPr lang="ru-RU" sz="20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Сапшо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Его площадь – 304 гектара, глубина – 14 метров. По нему с запада на восток протянулось 6 островов.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505200"/>
            <a:ext cx="5867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3810000" y="6400800"/>
            <a:ext cx="15165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Озеро –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Сапшо</a:t>
            </a:r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Озёра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14478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Самое глубокое озеро –  </a:t>
            </a:r>
          </a:p>
          <a:p>
            <a:pPr>
              <a:spcBef>
                <a:spcPts val="0"/>
              </a:spcBef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Баклановское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Его глубина – 30 метров, площадь – 221 гектар. Форма озера напоминает букву «Н», это как бы два озера соединённых в одно.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371600"/>
            <a:ext cx="4041775" cy="152399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Озеро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Чистик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отличается удивительно прозрачной и чистой водой. Его площадь – 57 гектаров, глубина – 21 метр.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657600"/>
            <a:ext cx="40401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81000" y="5791200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Баклановское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/>
              <a:t>Фото Олег а Глебова.</a:t>
            </a:r>
            <a:endParaRPr lang="ru-RU" sz="12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124200"/>
            <a:ext cx="4041775" cy="26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419600" y="58674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/>
              <a:t>       Сергей Гурский    Облака над озером Чистик.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Искусственные водоёмы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Водохранилище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большоё искусственный водоём с объёмом воды, превышающим один миллион кубических метров.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Самое крупное – </a:t>
            </a:r>
            <a:r>
              <a:rPr lang="ru-RU" sz="1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Вазузское</a:t>
            </a:r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водохранилище. Его площадь- 106 кв.км., глубина 30 метров.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Яузское</a:t>
            </a:r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водохранилище 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занимает  второе место. Его площадь – 51 кв.км.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Третье место занимает  </a:t>
            </a:r>
            <a:r>
              <a:rPr lang="ru-RU" sz="1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Деснинское</a:t>
            </a:r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площадью 40 кв.км.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81000" y="1295400"/>
            <a:ext cx="8153400" cy="1600200"/>
          </a:xfrm>
        </p:spPr>
        <p:txBody>
          <a:bodyPr>
            <a:normAutofit fontScale="40000" lnSpcReduction="20000"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На территории области к искусственным водоёмам относятся </a:t>
            </a:r>
            <a:r>
              <a:rPr lang="ru-RU" sz="45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пруды и водохранилища.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В нашем крае более 500 прудов и 13 водохранилищ.</a:t>
            </a:r>
            <a:r>
              <a:rPr lang="ru-RU" sz="45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45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5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Пруд</a:t>
            </a:r>
            <a:r>
              <a:rPr lang="ru-RU" sz="4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5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небольшой построенный водоём площадью не более 1 кв.км.</a:t>
            </a:r>
            <a:endParaRPr lang="ru-RU" sz="4500" b="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</TotalTime>
  <Words>678</Words>
  <PresentationFormat>Экран (4:3)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Водоёмы  Смоленской области</vt:lpstr>
      <vt:lpstr>Слайд 2</vt:lpstr>
      <vt:lpstr>Слайд 3</vt:lpstr>
      <vt:lpstr>Реки</vt:lpstr>
      <vt:lpstr>Реки</vt:lpstr>
      <vt:lpstr>Озёра  </vt:lpstr>
      <vt:lpstr>Озёра</vt:lpstr>
      <vt:lpstr>Озёра</vt:lpstr>
      <vt:lpstr>Искусственные водоёмы</vt:lpstr>
      <vt:lpstr>Домашнее задание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Водоёмы  Смоленской области</dc:title>
  <cp:lastModifiedBy>user</cp:lastModifiedBy>
  <cp:revision>25</cp:revision>
  <dcterms:modified xsi:type="dcterms:W3CDTF">2013-10-04T17:12:24Z</dcterms:modified>
</cp:coreProperties>
</file>