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0"/>
  </p:notesMasterIdLst>
  <p:sldIdLst>
    <p:sldId id="256" r:id="rId3"/>
    <p:sldId id="260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32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A5DAA8-F0CD-4742-836D-0C6106AFC633}" type="datetimeFigureOut">
              <a:rPr lang="ru-RU" smtClean="0"/>
              <a:pPr/>
              <a:t>04.10.2013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536291-6230-4A29-93AE-2843077BD84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36291-6230-4A29-93AE-2843077BD846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36291-6230-4A29-93AE-2843077BD846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36291-6230-4A29-93AE-2843077BD846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36291-6230-4A29-93AE-2843077BD846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36291-6230-4A29-93AE-2843077BD846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36291-6230-4A29-93AE-2843077BD846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36291-6230-4A29-93AE-2843077BD846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36291-6230-4A29-93AE-2843077BD846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36291-6230-4A29-93AE-2843077BD846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36291-6230-4A29-93AE-2843077BD846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36291-6230-4A29-93AE-2843077BD846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36291-6230-4A29-93AE-2843077BD846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36291-6230-4A29-93AE-2843077BD846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36291-6230-4A29-93AE-2843077BD846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36291-6230-4A29-93AE-2843077BD846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36291-6230-4A29-93AE-2843077BD846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AD9DC-A981-4224-8DC6-118D881B884C}" type="datetimeFigureOut">
              <a:rPr lang="ru-RU" smtClean="0"/>
              <a:pPr/>
              <a:t>04.10.2013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5D9C4-11E6-4DD7-A9D4-7636B14F4B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AD9DC-A981-4224-8DC6-118D881B884C}" type="datetimeFigureOut">
              <a:rPr lang="ru-RU" smtClean="0"/>
              <a:pPr/>
              <a:t>04.10.2013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5D9C4-11E6-4DD7-A9D4-7636B14F4B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AD9DC-A981-4224-8DC6-118D881B884C}" type="datetimeFigureOut">
              <a:rPr lang="ru-RU" smtClean="0"/>
              <a:pPr/>
              <a:t>04.10.2013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5D9C4-11E6-4DD7-A9D4-7636B14F4B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198AD9DC-A981-4224-8DC6-118D881B884C}" type="datetimeFigureOut">
              <a:rPr lang="ru-RU" smtClean="0"/>
              <a:pPr/>
              <a:t>04.10.2013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885D9C4-11E6-4DD7-A9D4-7636B14F4B0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8AD9DC-A981-4224-8DC6-118D881B884C}" type="datetimeFigureOut">
              <a:rPr lang="ru-RU" smtClean="0"/>
              <a:pPr/>
              <a:t>04.10.2013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85D9C4-11E6-4DD7-A9D4-7636B14F4B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198AD9DC-A981-4224-8DC6-118D881B884C}" type="datetimeFigureOut">
              <a:rPr lang="ru-RU" smtClean="0"/>
              <a:pPr/>
              <a:t>04.10.2013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885D9C4-11E6-4DD7-A9D4-7636B14F4B0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8AD9DC-A981-4224-8DC6-118D881B884C}" type="datetimeFigureOut">
              <a:rPr lang="ru-RU" smtClean="0"/>
              <a:pPr/>
              <a:t>04.10.2013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B885D9C4-11E6-4DD7-A9D4-7636B14F4B0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8AD9DC-A981-4224-8DC6-118D881B884C}" type="datetimeFigureOut">
              <a:rPr lang="ru-RU" smtClean="0"/>
              <a:pPr/>
              <a:t>04.10.2013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B885D9C4-11E6-4DD7-A9D4-7636B14F4B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8AD9DC-A981-4224-8DC6-118D881B884C}" type="datetimeFigureOut">
              <a:rPr lang="ru-RU" smtClean="0"/>
              <a:pPr/>
              <a:t>04.10.2013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85D9C4-11E6-4DD7-A9D4-7636B14F4B0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8AD9DC-A981-4224-8DC6-118D881B884C}" type="datetimeFigureOut">
              <a:rPr lang="ru-RU" smtClean="0"/>
              <a:pPr/>
              <a:t>04.10.2013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85D9C4-11E6-4DD7-A9D4-7636B14F4B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198AD9DC-A981-4224-8DC6-118D881B884C}" type="datetimeFigureOut">
              <a:rPr lang="ru-RU" smtClean="0"/>
              <a:pPr/>
              <a:t>04.10.2013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885D9C4-11E6-4DD7-A9D4-7636B14F4B0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AD9DC-A981-4224-8DC6-118D881B884C}" type="datetimeFigureOut">
              <a:rPr lang="ru-RU" smtClean="0"/>
              <a:pPr/>
              <a:t>04.10.2013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5D9C4-11E6-4DD7-A9D4-7636B14F4B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198AD9DC-A981-4224-8DC6-118D881B884C}" type="datetimeFigureOut">
              <a:rPr lang="ru-RU" smtClean="0"/>
              <a:pPr/>
              <a:t>04.10.2013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885D9C4-11E6-4DD7-A9D4-7636B14F4B0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8AD9DC-A981-4224-8DC6-118D881B884C}" type="datetimeFigureOut">
              <a:rPr lang="ru-RU" smtClean="0"/>
              <a:pPr/>
              <a:t>04.10.2013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85D9C4-11E6-4DD7-A9D4-7636B14F4B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8AD9DC-A981-4224-8DC6-118D881B884C}" type="datetimeFigureOut">
              <a:rPr lang="ru-RU" smtClean="0"/>
              <a:pPr/>
              <a:t>04.10.2013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85D9C4-11E6-4DD7-A9D4-7636B14F4B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AD9DC-A981-4224-8DC6-118D881B884C}" type="datetimeFigureOut">
              <a:rPr lang="ru-RU" smtClean="0"/>
              <a:pPr/>
              <a:t>04.10.2013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5D9C4-11E6-4DD7-A9D4-7636B14F4B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AD9DC-A981-4224-8DC6-118D881B884C}" type="datetimeFigureOut">
              <a:rPr lang="ru-RU" smtClean="0"/>
              <a:pPr/>
              <a:t>04.10.2013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5D9C4-11E6-4DD7-A9D4-7636B14F4B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AD9DC-A981-4224-8DC6-118D881B884C}" type="datetimeFigureOut">
              <a:rPr lang="ru-RU" smtClean="0"/>
              <a:pPr/>
              <a:t>04.10.2013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5D9C4-11E6-4DD7-A9D4-7636B14F4B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AD9DC-A981-4224-8DC6-118D881B884C}" type="datetimeFigureOut">
              <a:rPr lang="ru-RU" smtClean="0"/>
              <a:pPr/>
              <a:t>04.10.2013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5D9C4-11E6-4DD7-A9D4-7636B14F4B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AD9DC-A981-4224-8DC6-118D881B884C}" type="datetimeFigureOut">
              <a:rPr lang="ru-RU" smtClean="0"/>
              <a:pPr/>
              <a:t>04.10.2013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5D9C4-11E6-4DD7-A9D4-7636B14F4B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AD9DC-A981-4224-8DC6-118D881B884C}" type="datetimeFigureOut">
              <a:rPr lang="ru-RU" smtClean="0"/>
              <a:pPr/>
              <a:t>04.10.2013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5D9C4-11E6-4DD7-A9D4-7636B14F4B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AD9DC-A981-4224-8DC6-118D881B884C}" type="datetimeFigureOut">
              <a:rPr lang="ru-RU" smtClean="0"/>
              <a:pPr/>
              <a:t>04.10.2013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5D9C4-11E6-4DD7-A9D4-7636B14F4B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AD9DC-A981-4224-8DC6-118D881B884C}" type="datetimeFigureOut">
              <a:rPr lang="ru-RU" smtClean="0"/>
              <a:pPr/>
              <a:t>04.10.2013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85D9C4-11E6-4DD7-A9D4-7636B14F4B0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198AD9DC-A981-4224-8DC6-118D881B884C}" type="datetimeFigureOut">
              <a:rPr lang="ru-RU" smtClean="0"/>
              <a:pPr/>
              <a:t>04.10.2013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B885D9C4-11E6-4DD7-A9D4-7636B14F4B0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tionary.org/wiki/%D0%92%D0%B8%D0%BA%D0%B8%D1%81%D0%BB%D0%BE%D0%B2%D0%B0%D1%80%D1%8C:%D0%A3%D1%81%D0%BB%D0%BE%D0%B2%D0%BD%D1%8B%D0%B5_%D1%81%D0%BE%D0%BA%D1%80%D0%B0%D1%89%D0%B5%D0%BD%D0%B8%D1%8F" TargetMode="External"/><Relationship Id="rId13" Type="http://schemas.openxmlformats.org/officeDocument/2006/relationships/image" Target="../media/image5.gif"/><Relationship Id="rId3" Type="http://schemas.openxmlformats.org/officeDocument/2006/relationships/hyperlink" Target="http://ru.wiktionary.org/wiki/%D0%BD%D0%B0%D1%81%D0%B5%D0%BA%D0%BE%D0%BC%D0%BE%D0%B5" TargetMode="External"/><Relationship Id="rId7" Type="http://schemas.openxmlformats.org/officeDocument/2006/relationships/hyperlink" Target="http://ru.wikisource.org/wiki/ru:%D0%92_%D1%82%D0%B5%D0%B0%D1%82%D1%80%D0%B5_(%D0%91%D0%B0%D1%80%D1%82%D0%BE)" TargetMode="External"/><Relationship Id="rId12" Type="http://schemas.openxmlformats.org/officeDocument/2006/relationships/hyperlink" Target="http://ru.wiktionary.org/wiki/%D0%B1%D0%B0%D0%BD%D1%82%D0%B8%D0%BA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source.org/wiki/ru:%D0%91%D1%80%D0%B8%D0%B3%D0%B0%D0%B4%D0%B8%D1%80_(%D0%A2%D1%83%D1%80%D0%B3%D0%B5%D0%BD%D0%B5%D0%B2)" TargetMode="External"/><Relationship Id="rId11" Type="http://schemas.openxmlformats.org/officeDocument/2006/relationships/hyperlink" Target="http://ru.wiktionary.org/wiki/%D0%BB%D0%B5%D0%BD%D1%82%D0%B0" TargetMode="External"/><Relationship Id="rId5" Type="http://schemas.openxmlformats.org/officeDocument/2006/relationships/hyperlink" Target="http://ru.wikipedia.org/wiki/%D0%A2%D1%83%D1%80%D0%B3%D0%B5%D0%BD%D0%B5%D0%B2,_%D0%98%D0%B2%D0%B0%D0%BD_%D0%A1%D0%B5%D1%80%D0%B3%D0%B5%D0%B5%D0%B2%D0%B8%D1%87" TargetMode="External"/><Relationship Id="rId10" Type="http://schemas.openxmlformats.org/officeDocument/2006/relationships/hyperlink" Target="http://ru.wiktionary.org/wiki/%D0%B3%D0%B0%D0%BB%D1%81%D1%82%D1%83%D0%BA" TargetMode="External"/><Relationship Id="rId4" Type="http://schemas.openxmlformats.org/officeDocument/2006/relationships/hyperlink" Target="http://ru.wiktionary.org/wiki/%D0%BC%D0%BE%D1%82%D1%8B%D0%BB%D1%91%D0%BA" TargetMode="External"/><Relationship Id="rId9" Type="http://schemas.openxmlformats.org/officeDocument/2006/relationships/hyperlink" Target="http://ru.wiktionary.org/wiki/%D1%80%D0%B0%D0%B7%D0%BD%D0%BE%D0%B2%D0%B8%D0%B4%D0%BD%D0%BE%D1%81%D1%82%D1%8C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836712"/>
            <a:ext cx="7772400" cy="1080120"/>
          </a:xfr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В гостях у слова</a:t>
            </a:r>
            <a:endParaRPr lang="ru-RU" dirty="0"/>
          </a:p>
        </p:txBody>
      </p:sp>
      <p:pic>
        <p:nvPicPr>
          <p:cNvPr id="41985" name="Picture 1" descr="C:\Users\андрей\Desktop\71505796[1].jpg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01125" y="1844824"/>
            <a:ext cx="4018947" cy="338437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139952" y="4365104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</a:pPr>
            <a:r>
              <a:rPr lang="en-US" dirty="0" err="1" smtClean="0"/>
              <a:t>Выполнила</a:t>
            </a:r>
            <a:r>
              <a:rPr lang="en-US" dirty="0" smtClean="0"/>
              <a:t>: </a:t>
            </a:r>
            <a:r>
              <a:rPr lang="en-US" dirty="0" err="1" smtClean="0"/>
              <a:t>ученица</a:t>
            </a:r>
            <a:r>
              <a:rPr lang="en-US" dirty="0" smtClean="0"/>
              <a:t> </a:t>
            </a:r>
            <a:r>
              <a:rPr lang="ru-RU" dirty="0" smtClean="0"/>
              <a:t>3</a:t>
            </a:r>
            <a:r>
              <a:rPr lang="en-US" dirty="0" smtClean="0"/>
              <a:t> </a:t>
            </a:r>
            <a:r>
              <a:rPr lang="en-US" dirty="0" err="1" smtClean="0"/>
              <a:t>класса</a:t>
            </a:r>
            <a:r>
              <a:rPr lang="ru-RU" dirty="0" smtClean="0"/>
              <a:t> </a:t>
            </a:r>
          </a:p>
          <a:p>
            <a:pPr>
              <a:buNone/>
            </a:pPr>
            <a:r>
              <a:rPr lang="ru-RU" dirty="0" smtClean="0"/>
              <a:t>МОУ «СОШ д.Юрловка </a:t>
            </a:r>
          </a:p>
          <a:p>
            <a:pPr>
              <a:buNone/>
            </a:pPr>
            <a:r>
              <a:rPr lang="ru-RU" dirty="0" smtClean="0"/>
              <a:t>Саратовской обл. Саратовского р-на</a:t>
            </a:r>
          </a:p>
          <a:p>
            <a:pPr>
              <a:buNone/>
            </a:pPr>
            <a:r>
              <a:rPr lang="ru-RU" dirty="0" smtClean="0"/>
              <a:t>                       </a:t>
            </a:r>
            <a:r>
              <a:rPr lang="en-US" dirty="0" err="1" smtClean="0"/>
              <a:t>Оськина</a:t>
            </a:r>
            <a:r>
              <a:rPr lang="en-US" dirty="0" smtClean="0"/>
              <a:t> </a:t>
            </a:r>
            <a:r>
              <a:rPr lang="en-US" dirty="0" err="1" smtClean="0"/>
              <a:t>Юлия</a:t>
            </a:r>
            <a:endParaRPr lang="ru-RU" dirty="0" smtClean="0"/>
          </a:p>
          <a:p>
            <a:pPr>
              <a:buNone/>
            </a:pPr>
            <a:r>
              <a:rPr lang="en-US" dirty="0" err="1" smtClean="0"/>
              <a:t>Руководитель</a:t>
            </a:r>
            <a:r>
              <a:rPr lang="en-US" dirty="0" smtClean="0"/>
              <a:t>: </a:t>
            </a:r>
            <a:r>
              <a:rPr lang="en-US" dirty="0" err="1" smtClean="0"/>
              <a:t>учитель</a:t>
            </a:r>
            <a:r>
              <a:rPr lang="en-US" dirty="0" smtClean="0"/>
              <a:t> </a:t>
            </a:r>
            <a:r>
              <a:rPr lang="ru-RU" dirty="0" smtClean="0"/>
              <a:t> </a:t>
            </a:r>
            <a:r>
              <a:rPr lang="en-US" dirty="0" err="1" smtClean="0"/>
              <a:t>нач</a:t>
            </a:r>
            <a:r>
              <a:rPr lang="ru-RU" dirty="0" err="1" smtClean="0"/>
              <a:t>альных</a:t>
            </a:r>
            <a:r>
              <a:rPr lang="ru-RU" dirty="0" smtClean="0"/>
              <a:t> классов                </a:t>
            </a:r>
            <a:r>
              <a:rPr lang="en-US" dirty="0" err="1" smtClean="0"/>
              <a:t>И.О.Вострикова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746648" cy="850106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Синтаксис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75856" y="692696"/>
            <a:ext cx="5868144" cy="616530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r>
              <a:rPr lang="en-US" dirty="0"/>
              <a:t>    </a:t>
            </a:r>
            <a:r>
              <a:rPr lang="en-US" dirty="0" err="1"/>
              <a:t>Синтаксис</a:t>
            </a:r>
            <a:r>
              <a:rPr lang="en-US" dirty="0"/>
              <a:t> – </a:t>
            </a:r>
            <a:r>
              <a:rPr lang="en-US" dirty="0" err="1"/>
              <a:t>это</a:t>
            </a:r>
            <a:r>
              <a:rPr lang="en-US" dirty="0"/>
              <a:t> </a:t>
            </a:r>
            <a:r>
              <a:rPr lang="en-US" dirty="0" err="1"/>
              <a:t>наука</a:t>
            </a:r>
            <a:r>
              <a:rPr lang="en-US" dirty="0"/>
              <a:t> о </a:t>
            </a:r>
            <a:r>
              <a:rPr lang="en-US" dirty="0" err="1"/>
              <a:t>языке</a:t>
            </a:r>
            <a:r>
              <a:rPr lang="en-US" dirty="0"/>
              <a:t>, </a:t>
            </a:r>
            <a:r>
              <a:rPr lang="en-US" dirty="0" err="1"/>
              <a:t>которая</a:t>
            </a:r>
            <a:r>
              <a:rPr lang="en-US" dirty="0"/>
              <a:t> </a:t>
            </a:r>
            <a:r>
              <a:rPr lang="en-US" dirty="0" err="1"/>
              <a:t>рассматривает</a:t>
            </a:r>
            <a:r>
              <a:rPr lang="en-US" dirty="0"/>
              <a:t>, </a:t>
            </a:r>
            <a:r>
              <a:rPr lang="en-US" dirty="0" err="1"/>
              <a:t>как</a:t>
            </a:r>
            <a:r>
              <a:rPr lang="en-US" dirty="0"/>
              <a:t> </a:t>
            </a:r>
            <a:r>
              <a:rPr lang="en-US" dirty="0" err="1"/>
              <a:t>слово</a:t>
            </a:r>
            <a:r>
              <a:rPr lang="en-US" dirty="0"/>
              <a:t> </a:t>
            </a:r>
            <a:r>
              <a:rPr lang="en-US" dirty="0" err="1"/>
              <a:t>взаимодействует</a:t>
            </a:r>
            <a:r>
              <a:rPr lang="en-US" dirty="0"/>
              <a:t>  с </a:t>
            </a:r>
            <a:r>
              <a:rPr lang="en-US" dirty="0" err="1"/>
              <a:t>другими</a:t>
            </a:r>
            <a:r>
              <a:rPr lang="en-US" dirty="0"/>
              <a:t> </a:t>
            </a:r>
            <a:r>
              <a:rPr lang="en-US" dirty="0" err="1"/>
              <a:t>словами</a:t>
            </a:r>
            <a:r>
              <a:rPr lang="en-US" dirty="0"/>
              <a:t> в </a:t>
            </a:r>
            <a:r>
              <a:rPr lang="en-US" dirty="0" err="1"/>
              <a:t>предложении</a:t>
            </a:r>
            <a:r>
              <a:rPr lang="en-US" dirty="0"/>
              <a:t>.</a:t>
            </a:r>
            <a:endParaRPr lang="ru-RU" dirty="0"/>
          </a:p>
          <a:p>
            <a:r>
              <a:rPr lang="en-US" dirty="0"/>
              <a:t>    </a:t>
            </a:r>
            <a:r>
              <a:rPr lang="en-US" dirty="0" err="1"/>
              <a:t>Подбираю</a:t>
            </a:r>
            <a:r>
              <a:rPr lang="en-US" dirty="0"/>
              <a:t> к </a:t>
            </a:r>
            <a:r>
              <a:rPr lang="en-US" dirty="0" err="1"/>
              <a:t>слову</a:t>
            </a:r>
            <a:r>
              <a:rPr lang="en-US" dirty="0"/>
              <a:t> “</a:t>
            </a:r>
            <a:r>
              <a:rPr lang="en-US" dirty="0" err="1"/>
              <a:t>бабочка</a:t>
            </a:r>
            <a:r>
              <a:rPr lang="en-US" dirty="0"/>
              <a:t>” </a:t>
            </a:r>
            <a:r>
              <a:rPr lang="en-US" dirty="0" err="1"/>
              <a:t>прилагательные</a:t>
            </a:r>
            <a:r>
              <a:rPr lang="en-US" dirty="0"/>
              <a:t>:</a:t>
            </a:r>
            <a:endParaRPr lang="ru-RU" dirty="0"/>
          </a:p>
          <a:p>
            <a:r>
              <a:rPr lang="en-US" dirty="0" err="1"/>
              <a:t>Бабочка</a:t>
            </a:r>
            <a:r>
              <a:rPr lang="en-US" dirty="0"/>
              <a:t> – </a:t>
            </a:r>
            <a:r>
              <a:rPr lang="en-US" dirty="0" err="1"/>
              <a:t>красивая</a:t>
            </a:r>
            <a:r>
              <a:rPr lang="en-US" dirty="0"/>
              <a:t>, </a:t>
            </a:r>
            <a:r>
              <a:rPr lang="en-US" dirty="0" err="1"/>
              <a:t>разноцветная</a:t>
            </a:r>
            <a:r>
              <a:rPr lang="en-US" dirty="0"/>
              <a:t>, </a:t>
            </a:r>
            <a:r>
              <a:rPr lang="en-US" dirty="0" err="1"/>
              <a:t>нарядная</a:t>
            </a:r>
            <a:r>
              <a:rPr lang="en-US" dirty="0"/>
              <a:t>, </a:t>
            </a:r>
            <a:r>
              <a:rPr lang="en-US" dirty="0" err="1"/>
              <a:t>пёстрая</a:t>
            </a:r>
            <a:endParaRPr lang="ru-RU" dirty="0"/>
          </a:p>
          <a:p>
            <a:r>
              <a:rPr lang="en-US" dirty="0" err="1"/>
              <a:t>Составлю</a:t>
            </a:r>
            <a:r>
              <a:rPr lang="en-US" dirty="0"/>
              <a:t> </a:t>
            </a:r>
            <a:r>
              <a:rPr lang="en-US" dirty="0" err="1"/>
              <a:t>со</a:t>
            </a:r>
            <a:r>
              <a:rPr lang="en-US" dirty="0"/>
              <a:t> </a:t>
            </a:r>
            <a:r>
              <a:rPr lang="en-US" dirty="0" err="1"/>
              <a:t>словосочетанием</a:t>
            </a:r>
            <a:r>
              <a:rPr lang="en-US" dirty="0"/>
              <a:t> </a:t>
            </a:r>
            <a:r>
              <a:rPr lang="en-US" dirty="0" err="1"/>
              <a:t>предложение</a:t>
            </a:r>
            <a:r>
              <a:rPr lang="en-US" dirty="0"/>
              <a:t>:</a:t>
            </a:r>
            <a:endParaRPr lang="ru-RU" dirty="0"/>
          </a:p>
          <a:p>
            <a:r>
              <a:rPr lang="en-US" dirty="0" err="1"/>
              <a:t>Красивая</a:t>
            </a:r>
            <a:r>
              <a:rPr lang="en-US" dirty="0"/>
              <a:t> </a:t>
            </a:r>
            <a:r>
              <a:rPr lang="en-US" dirty="0" err="1"/>
              <a:t>бабочка</a:t>
            </a:r>
            <a:r>
              <a:rPr lang="en-US" dirty="0"/>
              <a:t> </a:t>
            </a:r>
            <a:r>
              <a:rPr lang="en-US" dirty="0" err="1"/>
              <a:t>села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цветок</a:t>
            </a:r>
            <a:endParaRPr lang="ru-RU" dirty="0"/>
          </a:p>
          <a:p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поляне</a:t>
            </a:r>
            <a:r>
              <a:rPr lang="en-US" dirty="0"/>
              <a:t> </a:t>
            </a:r>
            <a:r>
              <a:rPr lang="en-US" dirty="0" err="1"/>
              <a:t>летают</a:t>
            </a:r>
            <a:r>
              <a:rPr lang="en-US" dirty="0"/>
              <a:t> </a:t>
            </a:r>
            <a:r>
              <a:rPr lang="en-US" dirty="0" err="1"/>
              <a:t>разноцветные</a:t>
            </a:r>
            <a:r>
              <a:rPr lang="en-US" dirty="0"/>
              <a:t> </a:t>
            </a:r>
            <a:r>
              <a:rPr lang="en-US" dirty="0" err="1"/>
              <a:t>бабочки</a:t>
            </a:r>
            <a:endParaRPr lang="ru-RU" dirty="0"/>
          </a:p>
          <a:p>
            <a:r>
              <a:rPr lang="en-US" dirty="0" err="1"/>
              <a:t>Пёстрая</a:t>
            </a:r>
            <a:r>
              <a:rPr lang="en-US" dirty="0"/>
              <a:t> </a:t>
            </a:r>
            <a:r>
              <a:rPr lang="en-US" dirty="0" err="1"/>
              <a:t>бабочка</a:t>
            </a:r>
            <a:r>
              <a:rPr lang="en-US" dirty="0"/>
              <a:t> </a:t>
            </a:r>
            <a:r>
              <a:rPr lang="en-US" dirty="0" err="1"/>
              <a:t>взмахнула</a:t>
            </a:r>
            <a:r>
              <a:rPr lang="en-US" dirty="0"/>
              <a:t> </a:t>
            </a:r>
            <a:r>
              <a:rPr lang="en-US" dirty="0" err="1"/>
              <a:t>крыльями</a:t>
            </a:r>
            <a:r>
              <a:rPr lang="en-US" dirty="0"/>
              <a:t> и </a:t>
            </a:r>
            <a:r>
              <a:rPr lang="en-US" dirty="0" err="1"/>
              <a:t>снова</a:t>
            </a:r>
            <a:r>
              <a:rPr lang="en-US" dirty="0"/>
              <a:t> </a:t>
            </a:r>
            <a:r>
              <a:rPr lang="en-US" dirty="0" err="1"/>
              <a:t>распластала</a:t>
            </a:r>
            <a:r>
              <a:rPr lang="en-US" dirty="0"/>
              <a:t> </a:t>
            </a:r>
            <a:r>
              <a:rPr lang="en-US" dirty="0" err="1"/>
              <a:t>их</a:t>
            </a:r>
            <a:r>
              <a:rPr lang="en-US" dirty="0"/>
              <a:t>, </a:t>
            </a:r>
            <a:r>
              <a:rPr lang="en-US" dirty="0" err="1"/>
              <a:t>прижимаясь</a:t>
            </a:r>
            <a:r>
              <a:rPr lang="en-US" dirty="0"/>
              <a:t> к </a:t>
            </a:r>
            <a:r>
              <a:rPr lang="en-US" dirty="0" err="1"/>
              <a:t>цветку</a:t>
            </a:r>
            <a:r>
              <a:rPr lang="en-US" dirty="0"/>
              <a:t>.</a:t>
            </a:r>
            <a:endParaRPr lang="ru-RU" dirty="0"/>
          </a:p>
        </p:txBody>
      </p:sp>
      <p:pic>
        <p:nvPicPr>
          <p:cNvPr id="2050" name="Picture 2" descr="C:\Users\андрей\Desktop\0_4e800_6a6a36fb_L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052736"/>
            <a:ext cx="3635896" cy="52565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en-US" dirty="0" err="1" smtClean="0"/>
              <a:t>Фразеология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err="1" smtClean="0"/>
              <a:t>Фразеология</a:t>
            </a:r>
            <a:r>
              <a:rPr lang="en-US" dirty="0" smtClean="0"/>
              <a:t> </a:t>
            </a:r>
            <a:r>
              <a:rPr lang="en-US" dirty="0"/>
              <a:t>– </a:t>
            </a:r>
            <a:r>
              <a:rPr lang="en-US" dirty="0" err="1"/>
              <a:t>это</a:t>
            </a:r>
            <a:r>
              <a:rPr lang="en-US" dirty="0"/>
              <a:t> </a:t>
            </a:r>
            <a:r>
              <a:rPr lang="en-US" dirty="0" err="1"/>
              <a:t>наука</a:t>
            </a:r>
            <a:r>
              <a:rPr lang="en-US" dirty="0"/>
              <a:t>  о </a:t>
            </a:r>
            <a:r>
              <a:rPr lang="en-US" dirty="0" err="1" smtClean="0"/>
              <a:t>фразеологизмах</a:t>
            </a:r>
            <a:r>
              <a:rPr lang="en-US" dirty="0" smtClean="0"/>
              <a:t>.</a:t>
            </a:r>
            <a:r>
              <a:rPr lang="ru-RU" dirty="0" smtClean="0"/>
              <a:t> </a:t>
            </a:r>
            <a:r>
              <a:rPr lang="en-US" dirty="0" err="1" smtClean="0"/>
              <a:t>Фразеологизмы</a:t>
            </a:r>
            <a:r>
              <a:rPr lang="en-US" dirty="0" smtClean="0"/>
              <a:t> </a:t>
            </a:r>
            <a:r>
              <a:rPr lang="en-US" dirty="0"/>
              <a:t>– </a:t>
            </a:r>
            <a:r>
              <a:rPr lang="en-US" dirty="0" err="1"/>
              <a:t>это</a:t>
            </a:r>
            <a:r>
              <a:rPr lang="en-US" dirty="0"/>
              <a:t> </a:t>
            </a:r>
            <a:r>
              <a:rPr lang="en-US" dirty="0" err="1"/>
              <a:t>устойчивые</a:t>
            </a:r>
            <a:r>
              <a:rPr lang="en-US" dirty="0"/>
              <a:t> </a:t>
            </a:r>
            <a:r>
              <a:rPr lang="en-US" dirty="0" err="1"/>
              <a:t>выражения</a:t>
            </a:r>
            <a:r>
              <a:rPr lang="en-US" dirty="0"/>
              <a:t>.</a:t>
            </a:r>
            <a:endParaRPr lang="ru-RU" dirty="0"/>
          </a:p>
          <a:p>
            <a:pPr>
              <a:buNone/>
            </a:pPr>
            <a:r>
              <a:rPr lang="en-US" dirty="0"/>
              <a:t>В </a:t>
            </a:r>
            <a:r>
              <a:rPr lang="en-US" dirty="0" err="1"/>
              <a:t>каких</a:t>
            </a:r>
            <a:r>
              <a:rPr lang="en-US" dirty="0"/>
              <a:t> </a:t>
            </a:r>
            <a:r>
              <a:rPr lang="en-US" dirty="0" err="1"/>
              <a:t>же</a:t>
            </a:r>
            <a:r>
              <a:rPr lang="en-US" dirty="0"/>
              <a:t> </a:t>
            </a:r>
            <a:r>
              <a:rPr lang="en-US" dirty="0" err="1"/>
              <a:t>фразеологизмах</a:t>
            </a:r>
            <a:r>
              <a:rPr lang="en-US" dirty="0"/>
              <a:t> </a:t>
            </a:r>
            <a:r>
              <a:rPr lang="en-US" dirty="0" err="1"/>
              <a:t>встречается</a:t>
            </a:r>
            <a:r>
              <a:rPr lang="en-US" dirty="0"/>
              <a:t> </a:t>
            </a:r>
            <a:r>
              <a:rPr lang="en-US" dirty="0" err="1"/>
              <a:t>слово</a:t>
            </a:r>
            <a:r>
              <a:rPr lang="en-US" dirty="0"/>
              <a:t> “</a:t>
            </a:r>
            <a:r>
              <a:rPr lang="en-US" dirty="0" err="1"/>
              <a:t>бабочка</a:t>
            </a:r>
            <a:r>
              <a:rPr lang="en-US" dirty="0"/>
              <a:t>” , и </a:t>
            </a:r>
            <a:r>
              <a:rPr lang="en-US" dirty="0" err="1"/>
              <a:t>что</a:t>
            </a:r>
            <a:r>
              <a:rPr lang="en-US" dirty="0"/>
              <a:t> </a:t>
            </a:r>
            <a:r>
              <a:rPr lang="en-US" dirty="0" err="1"/>
              <a:t>они</a:t>
            </a:r>
            <a:r>
              <a:rPr lang="en-US" dirty="0"/>
              <a:t> </a:t>
            </a:r>
            <a:r>
              <a:rPr lang="en-US" dirty="0" err="1"/>
              <a:t>обозначают</a:t>
            </a:r>
            <a:r>
              <a:rPr lang="en-US" dirty="0"/>
              <a:t>?</a:t>
            </a:r>
            <a:endParaRPr lang="ru-RU" dirty="0"/>
          </a:p>
          <a:p>
            <a:pPr>
              <a:buNone/>
            </a:pPr>
            <a:r>
              <a:rPr lang="en-US" dirty="0" err="1" smtClean="0"/>
              <a:t>Если</a:t>
            </a:r>
            <a:r>
              <a:rPr lang="en-US" dirty="0" smtClean="0"/>
              <a:t> </a:t>
            </a:r>
            <a:r>
              <a:rPr lang="en-US" dirty="0" err="1"/>
              <a:t>говоришь</a:t>
            </a:r>
            <a:r>
              <a:rPr lang="en-US" dirty="0"/>
              <a:t>, </a:t>
            </a:r>
            <a:r>
              <a:rPr lang="en-US" dirty="0" err="1"/>
              <a:t>то</a:t>
            </a:r>
            <a:r>
              <a:rPr lang="en-US" dirty="0"/>
              <a:t> </a:t>
            </a:r>
            <a:r>
              <a:rPr lang="en-US" dirty="0" err="1"/>
              <a:t>держи</a:t>
            </a:r>
            <a:r>
              <a:rPr lang="en-US" dirty="0"/>
              <a:t> </a:t>
            </a:r>
            <a:r>
              <a:rPr lang="en-US" dirty="0" err="1"/>
              <a:t>слово</a:t>
            </a:r>
            <a:r>
              <a:rPr lang="en-US" dirty="0"/>
              <a:t>, </a:t>
            </a:r>
            <a:r>
              <a:rPr lang="en-US" dirty="0" err="1"/>
              <a:t>не</a:t>
            </a:r>
            <a:r>
              <a:rPr lang="en-US" dirty="0"/>
              <a:t> </a:t>
            </a:r>
            <a:r>
              <a:rPr lang="en-US" dirty="0" err="1"/>
              <a:t>будь</a:t>
            </a:r>
            <a:r>
              <a:rPr lang="en-US" dirty="0"/>
              <a:t> </a:t>
            </a:r>
            <a:r>
              <a:rPr lang="en-US" dirty="0" err="1"/>
              <a:t>бабочкой</a:t>
            </a:r>
            <a:r>
              <a:rPr lang="en-US" dirty="0"/>
              <a:t>, </a:t>
            </a:r>
            <a:r>
              <a:rPr lang="en-US" dirty="0" err="1"/>
              <a:t>порхающей</a:t>
            </a:r>
            <a:r>
              <a:rPr lang="en-US" dirty="0"/>
              <a:t> с </a:t>
            </a:r>
            <a:r>
              <a:rPr lang="en-US" dirty="0" err="1"/>
              <a:t>места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место</a:t>
            </a:r>
            <a:endParaRPr lang="ru-RU" dirty="0"/>
          </a:p>
          <a:p>
            <a:pPr>
              <a:buNone/>
            </a:pPr>
            <a:r>
              <a:rPr lang="en-US" dirty="0" err="1" smtClean="0"/>
              <a:t>Есть</a:t>
            </a:r>
            <a:r>
              <a:rPr lang="en-US" dirty="0" smtClean="0"/>
              <a:t> </a:t>
            </a:r>
            <a:r>
              <a:rPr lang="en-US" dirty="0" err="1"/>
              <a:t>устойчивые</a:t>
            </a:r>
            <a:r>
              <a:rPr lang="en-US" dirty="0"/>
              <a:t> </a:t>
            </a:r>
            <a:r>
              <a:rPr lang="en-US" dirty="0" err="1"/>
              <a:t>сравнения</a:t>
            </a:r>
            <a:r>
              <a:rPr lang="en-US" dirty="0"/>
              <a:t>:</a:t>
            </a:r>
            <a:endParaRPr lang="ru-RU" dirty="0"/>
          </a:p>
          <a:p>
            <a:pPr>
              <a:buNone/>
            </a:pPr>
            <a:r>
              <a:rPr lang="en-US" dirty="0" err="1"/>
              <a:t>Порхает</a:t>
            </a:r>
            <a:r>
              <a:rPr lang="en-US" dirty="0"/>
              <a:t>, </a:t>
            </a:r>
            <a:r>
              <a:rPr lang="en-US" dirty="0" err="1"/>
              <a:t>как</a:t>
            </a:r>
            <a:r>
              <a:rPr lang="en-US" dirty="0"/>
              <a:t> </a:t>
            </a:r>
            <a:r>
              <a:rPr lang="en-US" dirty="0" err="1"/>
              <a:t>бабочка</a:t>
            </a:r>
            <a:r>
              <a:rPr lang="en-US" dirty="0"/>
              <a:t>.</a:t>
            </a:r>
            <a:endParaRPr lang="ru-RU" dirty="0"/>
          </a:p>
          <a:p>
            <a:pPr>
              <a:buNone/>
            </a:pPr>
            <a:r>
              <a:rPr lang="en-US" dirty="0" err="1"/>
              <a:t>Где</a:t>
            </a:r>
            <a:r>
              <a:rPr lang="en-US" dirty="0"/>
              <a:t> </a:t>
            </a:r>
            <a:r>
              <a:rPr lang="en-US" dirty="0" err="1"/>
              <a:t>цветы</a:t>
            </a:r>
            <a:r>
              <a:rPr lang="en-US" dirty="0"/>
              <a:t> – </a:t>
            </a:r>
            <a:r>
              <a:rPr lang="en-US" dirty="0" err="1"/>
              <a:t>там</a:t>
            </a:r>
            <a:r>
              <a:rPr lang="en-US" dirty="0"/>
              <a:t> и </a:t>
            </a:r>
            <a:r>
              <a:rPr lang="en-US" dirty="0" err="1"/>
              <a:t>бабочки</a:t>
            </a:r>
            <a:endParaRPr lang="ru-RU" dirty="0"/>
          </a:p>
          <a:p>
            <a:pPr>
              <a:buNone/>
            </a:pPr>
            <a:r>
              <a:rPr lang="en-US" dirty="0" err="1"/>
              <a:t>Белянки</a:t>
            </a:r>
            <a:r>
              <a:rPr lang="en-US" dirty="0"/>
              <a:t> (</a:t>
            </a:r>
            <a:r>
              <a:rPr lang="en-US" dirty="0" err="1"/>
              <a:t>белые</a:t>
            </a:r>
            <a:r>
              <a:rPr lang="en-US" dirty="0"/>
              <a:t> </a:t>
            </a:r>
            <a:r>
              <a:rPr lang="en-US" dirty="0" err="1"/>
              <a:t>бабочки</a:t>
            </a:r>
            <a:r>
              <a:rPr lang="en-US" dirty="0"/>
              <a:t>) </a:t>
            </a:r>
            <a:r>
              <a:rPr lang="en-US" dirty="0" err="1"/>
              <a:t>по</a:t>
            </a:r>
            <a:r>
              <a:rPr lang="en-US" dirty="0"/>
              <a:t> </a:t>
            </a:r>
            <a:r>
              <a:rPr lang="en-US" dirty="0" err="1"/>
              <a:t>лужам</a:t>
            </a:r>
            <a:r>
              <a:rPr lang="en-US" dirty="0"/>
              <a:t> </a:t>
            </a:r>
            <a:r>
              <a:rPr lang="en-US" dirty="0" err="1"/>
              <a:t>много</a:t>
            </a:r>
            <a:r>
              <a:rPr lang="en-US" dirty="0"/>
              <a:t> – </a:t>
            </a:r>
            <a:r>
              <a:rPr lang="en-US" dirty="0" err="1"/>
              <a:t>урожай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мёд</a:t>
            </a:r>
            <a:r>
              <a:rPr lang="en-US" dirty="0"/>
              <a:t>.</a:t>
            </a:r>
            <a:endParaRPr lang="ru-RU" dirty="0"/>
          </a:p>
        </p:txBody>
      </p:sp>
      <p:pic>
        <p:nvPicPr>
          <p:cNvPr id="4" name="Picture 4" descr="babochki_03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88640"/>
            <a:ext cx="2483768" cy="14376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96752"/>
            <a:ext cx="8229600" cy="518457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60648"/>
            <a:ext cx="8229600" cy="53265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/>
              <a:t>Слово “бабочка” в культуре русского народа.</a:t>
            </a:r>
          </a:p>
          <a:p>
            <a:endParaRPr lang="ru-RU" dirty="0"/>
          </a:p>
        </p:txBody>
      </p:sp>
      <p:pic>
        <p:nvPicPr>
          <p:cNvPr id="3074" name="Picture 2" descr="C:\Users\андрей\Desktop\0_4e7fe_31bab39e_L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836712"/>
            <a:ext cx="6984776" cy="58326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/>
              <a:t>В </a:t>
            </a:r>
            <a:r>
              <a:rPr lang="en-US" dirty="0" err="1"/>
              <a:t>народных</a:t>
            </a:r>
            <a:r>
              <a:rPr lang="en-US" dirty="0"/>
              <a:t> </a:t>
            </a:r>
            <a:r>
              <a:rPr lang="en-US" dirty="0" err="1"/>
              <a:t>сказках</a:t>
            </a:r>
            <a:r>
              <a:rPr lang="en-US" dirty="0"/>
              <a:t>  </a:t>
            </a:r>
            <a:r>
              <a:rPr lang="en-US" dirty="0" err="1"/>
              <a:t>часто</a:t>
            </a:r>
            <a:r>
              <a:rPr lang="en-US" dirty="0"/>
              <a:t> </a:t>
            </a:r>
            <a:r>
              <a:rPr lang="en-US" dirty="0" err="1"/>
              <a:t>присутствует</a:t>
            </a:r>
            <a:r>
              <a:rPr lang="en-US" dirty="0"/>
              <a:t> </a:t>
            </a:r>
            <a:r>
              <a:rPr lang="en-US" dirty="0" err="1"/>
              <a:t>бабочка</a:t>
            </a:r>
            <a:r>
              <a:rPr lang="en-US" dirty="0"/>
              <a:t>. </a:t>
            </a:r>
            <a:r>
              <a:rPr lang="en-US" dirty="0" err="1"/>
              <a:t>Она</a:t>
            </a:r>
            <a:r>
              <a:rPr lang="en-US" dirty="0"/>
              <a:t>, </a:t>
            </a:r>
            <a:r>
              <a:rPr lang="en-US" dirty="0" err="1"/>
              <a:t>как</a:t>
            </a:r>
            <a:r>
              <a:rPr lang="en-US" dirty="0"/>
              <a:t> "</a:t>
            </a:r>
            <a:r>
              <a:rPr lang="en-US" dirty="0" err="1"/>
              <a:t>жительница</a:t>
            </a:r>
            <a:r>
              <a:rPr lang="en-US" dirty="0"/>
              <a:t>" </a:t>
            </a:r>
            <a:r>
              <a:rPr lang="en-US" dirty="0" err="1"/>
              <a:t>поля</a:t>
            </a:r>
            <a:r>
              <a:rPr lang="en-US" dirty="0"/>
              <a:t>, </a:t>
            </a:r>
            <a:r>
              <a:rPr lang="en-US" dirty="0" err="1"/>
              <a:t>леса</a:t>
            </a:r>
            <a:r>
              <a:rPr lang="en-US" dirty="0"/>
              <a:t>, </a:t>
            </a:r>
            <a:r>
              <a:rPr lang="en-US" dirty="0" err="1"/>
              <a:t>луга</a:t>
            </a:r>
            <a:r>
              <a:rPr lang="en-US" dirty="0"/>
              <a:t>. 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«</a:t>
            </a:r>
            <a:r>
              <a:rPr lang="en-US" dirty="0" err="1"/>
              <a:t>Три</a:t>
            </a:r>
            <a:r>
              <a:rPr lang="en-US" dirty="0"/>
              <a:t> </a:t>
            </a:r>
            <a:r>
              <a:rPr lang="en-US" dirty="0" err="1"/>
              <a:t>бабочки</a:t>
            </a:r>
            <a:r>
              <a:rPr lang="en-US" dirty="0"/>
              <a:t>» </a:t>
            </a:r>
            <a:r>
              <a:rPr lang="en-US" dirty="0" err="1"/>
              <a:t>немецкая</a:t>
            </a:r>
            <a:r>
              <a:rPr lang="en-US" dirty="0"/>
              <a:t> </a:t>
            </a:r>
            <a:r>
              <a:rPr lang="en-US" dirty="0" err="1"/>
              <a:t>сказка</a:t>
            </a:r>
            <a:r>
              <a:rPr lang="en-US" dirty="0"/>
              <a:t>.</a:t>
            </a:r>
            <a:endParaRPr lang="ru-RU" dirty="0"/>
          </a:p>
          <a:p>
            <a:pPr>
              <a:buNone/>
            </a:pPr>
            <a:r>
              <a:rPr lang="en-US" dirty="0"/>
              <a:t> «</a:t>
            </a:r>
            <a:r>
              <a:rPr lang="en-US" dirty="0" err="1"/>
              <a:t>Маленькая</a:t>
            </a:r>
            <a:r>
              <a:rPr lang="en-US" dirty="0"/>
              <a:t> </a:t>
            </a:r>
            <a:r>
              <a:rPr lang="en-US" dirty="0" err="1"/>
              <a:t>бабочка</a:t>
            </a:r>
            <a:r>
              <a:rPr lang="en-US" dirty="0"/>
              <a:t>»</a:t>
            </a:r>
            <a:endParaRPr lang="ru-RU" dirty="0"/>
          </a:p>
        </p:txBody>
      </p:sp>
      <p:pic>
        <p:nvPicPr>
          <p:cNvPr id="7169" name="Picture 1" descr="C:\Users\андрей\Desktop\i[2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708920"/>
            <a:ext cx="4392488" cy="40177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Слово</a:t>
            </a:r>
            <a:r>
              <a:rPr lang="en-US" dirty="0"/>
              <a:t> “</a:t>
            </a:r>
            <a:r>
              <a:rPr lang="en-US" dirty="0" err="1"/>
              <a:t>бабочка</a:t>
            </a:r>
            <a:r>
              <a:rPr lang="en-US" dirty="0"/>
              <a:t>” в </a:t>
            </a:r>
            <a:r>
              <a:rPr lang="en-US" dirty="0" err="1"/>
              <a:t>названиях</a:t>
            </a:r>
            <a:r>
              <a:rPr lang="en-US" dirty="0"/>
              <a:t> </a:t>
            </a:r>
            <a:r>
              <a:rPr lang="en-US" dirty="0" err="1"/>
              <a:t>картин</a:t>
            </a:r>
            <a:r>
              <a:rPr lang="en-US" dirty="0"/>
              <a:t> </a:t>
            </a:r>
            <a:r>
              <a:rPr lang="en-US" dirty="0" err="1"/>
              <a:t>русских</a:t>
            </a:r>
            <a:r>
              <a:rPr lang="en-US" dirty="0"/>
              <a:t> </a:t>
            </a:r>
            <a:r>
              <a:rPr lang="en-US" dirty="0" err="1"/>
              <a:t>художников</a:t>
            </a:r>
            <a:endParaRPr lang="ru-RU" dirty="0"/>
          </a:p>
        </p:txBody>
      </p:sp>
      <p:pic>
        <p:nvPicPr>
          <p:cNvPr id="4098" name="Picture 2" descr="C:\Users\андрей\Desktop\i[5]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3" y="1556792"/>
            <a:ext cx="3936436" cy="530120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4139952" y="1556793"/>
            <a:ext cx="460851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Фёдор Петрович Толстой «Букет цветов, бабочка и птичка» 1820г </a:t>
            </a:r>
          </a:p>
          <a:p>
            <a:r>
              <a:rPr lang="en-US" sz="2400" dirty="0" err="1" smtClean="0"/>
              <a:t>Какой</a:t>
            </a:r>
            <a:r>
              <a:rPr lang="en-US" sz="2400" dirty="0" smtClean="0"/>
              <a:t> </a:t>
            </a:r>
            <a:r>
              <a:rPr lang="en-US" sz="2400" dirty="0" err="1" smtClean="0"/>
              <a:t>красивый</a:t>
            </a:r>
            <a:r>
              <a:rPr lang="en-US" sz="2400" dirty="0" smtClean="0"/>
              <a:t> </a:t>
            </a:r>
            <a:r>
              <a:rPr lang="en-US" sz="2400" dirty="0" err="1" smtClean="0"/>
              <a:t>букет</a:t>
            </a:r>
            <a:r>
              <a:rPr lang="en-US" sz="2400" dirty="0" smtClean="0"/>
              <a:t> </a:t>
            </a:r>
            <a:r>
              <a:rPr lang="en-US" sz="2400" dirty="0" err="1" smtClean="0"/>
              <a:t>собран</a:t>
            </a:r>
            <a:r>
              <a:rPr lang="en-US" sz="2400" dirty="0" smtClean="0"/>
              <a:t> в </a:t>
            </a:r>
            <a:r>
              <a:rPr lang="en-US" sz="2400" dirty="0" err="1" smtClean="0"/>
              <a:t>простой</a:t>
            </a:r>
            <a:r>
              <a:rPr lang="en-US" sz="2400" dirty="0" smtClean="0"/>
              <a:t> </a:t>
            </a:r>
            <a:r>
              <a:rPr lang="en-US" sz="2400" dirty="0" err="1" smtClean="0"/>
              <a:t>стеклянной</a:t>
            </a:r>
            <a:r>
              <a:rPr lang="en-US" sz="2400" dirty="0" smtClean="0"/>
              <a:t> </a:t>
            </a:r>
            <a:r>
              <a:rPr lang="en-US" sz="2400" dirty="0" err="1" smtClean="0"/>
              <a:t>вазе</a:t>
            </a:r>
            <a:r>
              <a:rPr lang="en-US" sz="2400" dirty="0" smtClean="0"/>
              <a:t>! </a:t>
            </a:r>
            <a:r>
              <a:rPr lang="en-US" sz="2400" dirty="0" err="1" smtClean="0"/>
              <a:t>Красный</a:t>
            </a:r>
            <a:r>
              <a:rPr lang="en-US" sz="2400" dirty="0" smtClean="0"/>
              <a:t> </a:t>
            </a:r>
            <a:r>
              <a:rPr lang="en-US" sz="2400" dirty="0" err="1" smtClean="0"/>
              <a:t>мак</a:t>
            </a:r>
            <a:r>
              <a:rPr lang="en-US" sz="2400" dirty="0" smtClean="0"/>
              <a:t> и </a:t>
            </a:r>
            <a:r>
              <a:rPr lang="en-US" sz="2400" dirty="0" err="1" smtClean="0"/>
              <a:t>оранжевая</a:t>
            </a:r>
            <a:r>
              <a:rPr lang="en-US" sz="2400" dirty="0" smtClean="0"/>
              <a:t> </a:t>
            </a:r>
            <a:r>
              <a:rPr lang="en-US" sz="2400" dirty="0" err="1" smtClean="0"/>
              <a:t>бархотка</a:t>
            </a:r>
            <a:r>
              <a:rPr lang="en-US" sz="2400" dirty="0" smtClean="0"/>
              <a:t>, </a:t>
            </a:r>
            <a:r>
              <a:rPr lang="en-US" sz="2400" dirty="0" err="1" smtClean="0"/>
              <a:t>синий</a:t>
            </a:r>
            <a:r>
              <a:rPr lang="en-US" sz="2400" dirty="0" smtClean="0"/>
              <a:t> </a:t>
            </a:r>
            <a:r>
              <a:rPr lang="en-US" sz="2400" dirty="0" err="1" smtClean="0"/>
              <a:t>дельфиниум</a:t>
            </a:r>
            <a:r>
              <a:rPr lang="en-US" sz="2400" dirty="0" smtClean="0"/>
              <a:t> и </a:t>
            </a:r>
            <a:r>
              <a:rPr lang="en-US" sz="2400" dirty="0" err="1" smtClean="0"/>
              <a:t>розовая</a:t>
            </a:r>
            <a:r>
              <a:rPr lang="en-US" sz="2400" dirty="0" smtClean="0"/>
              <a:t> </a:t>
            </a:r>
            <a:r>
              <a:rPr lang="en-US" sz="2400" dirty="0" err="1" smtClean="0"/>
              <a:t>мальва</a:t>
            </a:r>
            <a:r>
              <a:rPr lang="en-US" sz="2400" dirty="0" smtClean="0"/>
              <a:t>, </a:t>
            </a:r>
            <a:r>
              <a:rPr lang="en-US" sz="2400" dirty="0" err="1" smtClean="0"/>
              <a:t>душистый</a:t>
            </a:r>
            <a:r>
              <a:rPr lang="en-US" sz="2400" dirty="0" smtClean="0"/>
              <a:t> </a:t>
            </a:r>
            <a:r>
              <a:rPr lang="en-US" sz="2400" dirty="0" err="1" smtClean="0"/>
              <a:t>горошек</a:t>
            </a:r>
            <a:r>
              <a:rPr lang="en-US" sz="2400" dirty="0" smtClean="0"/>
              <a:t>… </a:t>
            </a:r>
            <a:r>
              <a:rPr lang="en-US" sz="2400" dirty="0" err="1" smtClean="0"/>
              <a:t>На</a:t>
            </a:r>
            <a:r>
              <a:rPr lang="en-US" sz="2400" dirty="0" smtClean="0"/>
              <a:t> </a:t>
            </a:r>
            <a:r>
              <a:rPr lang="en-US" sz="2400" dirty="0" err="1" smtClean="0"/>
              <a:t>зелёном</a:t>
            </a:r>
            <a:r>
              <a:rPr lang="en-US" sz="2400" dirty="0" smtClean="0"/>
              <a:t> </a:t>
            </a:r>
            <a:r>
              <a:rPr lang="en-US" sz="2400" dirty="0" err="1" smtClean="0"/>
              <a:t>листке</a:t>
            </a:r>
            <a:r>
              <a:rPr lang="en-US" sz="2400" dirty="0" smtClean="0"/>
              <a:t> – </a:t>
            </a:r>
            <a:r>
              <a:rPr lang="en-US" sz="2400" dirty="0" err="1" smtClean="0"/>
              <a:t>мостиком</a:t>
            </a:r>
            <a:r>
              <a:rPr lang="en-US" sz="2400" dirty="0" smtClean="0"/>
              <a:t> </a:t>
            </a:r>
            <a:r>
              <a:rPr lang="en-US" sz="2400" dirty="0" err="1" smtClean="0"/>
              <a:t>выгнувшаяся</a:t>
            </a:r>
            <a:r>
              <a:rPr lang="en-US" sz="2400" dirty="0" smtClean="0"/>
              <a:t> </a:t>
            </a:r>
            <a:r>
              <a:rPr lang="en-US" sz="2400" dirty="0" err="1" smtClean="0"/>
              <a:t>гусеница</a:t>
            </a:r>
            <a:r>
              <a:rPr lang="en-US" sz="2400" dirty="0" smtClean="0"/>
              <a:t> с </a:t>
            </a:r>
            <a:r>
              <a:rPr lang="en-US" sz="2400" dirty="0" err="1" smtClean="0"/>
              <a:t>чёрной</a:t>
            </a:r>
            <a:r>
              <a:rPr lang="en-US" sz="2400" dirty="0" smtClean="0"/>
              <a:t> </a:t>
            </a:r>
            <a:r>
              <a:rPr lang="en-US" sz="2400" dirty="0" err="1" smtClean="0"/>
              <a:t>спинкой</a:t>
            </a:r>
            <a:r>
              <a:rPr lang="en-US" sz="2400" dirty="0" smtClean="0"/>
              <a:t>, </a:t>
            </a:r>
            <a:r>
              <a:rPr lang="en-US" sz="2400" dirty="0" err="1" smtClean="0"/>
              <a:t>да</a:t>
            </a:r>
            <a:r>
              <a:rPr lang="en-US" sz="2400" dirty="0" smtClean="0"/>
              <a:t> </a:t>
            </a:r>
            <a:r>
              <a:rPr lang="en-US" sz="2400" dirty="0" err="1" smtClean="0"/>
              <a:t>ещё</a:t>
            </a:r>
            <a:r>
              <a:rPr lang="en-US" sz="2400" dirty="0" smtClean="0"/>
              <a:t> </a:t>
            </a:r>
            <a:r>
              <a:rPr lang="en-US" sz="2400" dirty="0" err="1" smtClean="0"/>
              <a:t>бабочка-парусник</a:t>
            </a:r>
            <a:r>
              <a:rPr lang="en-US" sz="2400" dirty="0" smtClean="0"/>
              <a:t> </a:t>
            </a:r>
            <a:r>
              <a:rPr lang="en-US" sz="2400" dirty="0" err="1" smtClean="0"/>
              <a:t>дополняют</a:t>
            </a:r>
            <a:r>
              <a:rPr lang="en-US" sz="2400" dirty="0" smtClean="0"/>
              <a:t> </a:t>
            </a:r>
            <a:r>
              <a:rPr lang="en-US" sz="2400" dirty="0" err="1" smtClean="0"/>
              <a:t>краски</a:t>
            </a:r>
            <a:r>
              <a:rPr lang="en-US" sz="2400" dirty="0" smtClean="0"/>
              <a:t> </a:t>
            </a:r>
            <a:r>
              <a:rPr lang="en-US" sz="2400" dirty="0" err="1" smtClean="0"/>
              <a:t>лета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9" name="Picture 3" descr="C:\Users\андрей\Desktop\63-3105-thickbox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764704"/>
            <a:ext cx="4991100" cy="5715000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148064" y="404664"/>
            <a:ext cx="3672408" cy="6120680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/>
              <a:t>Алексей</a:t>
            </a:r>
            <a:r>
              <a:rPr lang="en-US" dirty="0"/>
              <a:t> </a:t>
            </a:r>
            <a:r>
              <a:rPr lang="en-US" dirty="0" err="1"/>
              <a:t>Гаврилович</a:t>
            </a:r>
            <a:r>
              <a:rPr lang="en-US" dirty="0"/>
              <a:t> </a:t>
            </a:r>
            <a:r>
              <a:rPr lang="en-US" dirty="0" err="1"/>
              <a:t>Венецианов</a:t>
            </a:r>
            <a:r>
              <a:rPr lang="en-US" dirty="0"/>
              <a:t> «</a:t>
            </a:r>
            <a:r>
              <a:rPr lang="en-US" dirty="0" err="1"/>
              <a:t>Жнецы</a:t>
            </a:r>
            <a:r>
              <a:rPr lang="en-US" dirty="0"/>
              <a:t>» </a:t>
            </a:r>
            <a:r>
              <a:rPr lang="en-US" dirty="0" err="1"/>
              <a:t>радостными</a:t>
            </a:r>
            <a:r>
              <a:rPr lang="en-US" dirty="0"/>
              <a:t> </a:t>
            </a:r>
            <a:r>
              <a:rPr lang="en-US" dirty="0" err="1"/>
              <a:t>красками</a:t>
            </a:r>
            <a:r>
              <a:rPr lang="en-US" dirty="0"/>
              <a:t> </a:t>
            </a:r>
            <a:r>
              <a:rPr lang="en-US" dirty="0" err="1"/>
              <a:t>написана</a:t>
            </a:r>
            <a:r>
              <a:rPr lang="en-US" dirty="0"/>
              <a:t> </a:t>
            </a:r>
            <a:r>
              <a:rPr lang="en-US" dirty="0" err="1"/>
              <a:t>картина</a:t>
            </a:r>
            <a:r>
              <a:rPr lang="en-US" dirty="0"/>
              <a:t> «</a:t>
            </a:r>
            <a:r>
              <a:rPr lang="en-US" dirty="0" err="1"/>
              <a:t>Жнецы</a:t>
            </a:r>
            <a:r>
              <a:rPr lang="en-US" dirty="0"/>
              <a:t>» -</a:t>
            </a:r>
            <a:r>
              <a:rPr lang="en-US" dirty="0" err="1"/>
              <a:t>парный</a:t>
            </a:r>
            <a:r>
              <a:rPr lang="en-US" dirty="0"/>
              <a:t> </a:t>
            </a:r>
            <a:r>
              <a:rPr lang="en-US" dirty="0" err="1"/>
              <a:t>портрет</a:t>
            </a:r>
            <a:r>
              <a:rPr lang="en-US" dirty="0"/>
              <a:t> </a:t>
            </a:r>
            <a:r>
              <a:rPr lang="en-US" dirty="0" err="1"/>
              <a:t>матери</a:t>
            </a:r>
            <a:r>
              <a:rPr lang="en-US" dirty="0"/>
              <a:t> с </a:t>
            </a:r>
            <a:r>
              <a:rPr lang="en-US" dirty="0" err="1"/>
              <a:t>сыном</a:t>
            </a:r>
            <a:r>
              <a:rPr lang="en-US" dirty="0"/>
              <a:t>. </a:t>
            </a:r>
            <a:r>
              <a:rPr lang="en-US" dirty="0" err="1"/>
              <a:t>Захарка</a:t>
            </a:r>
            <a:r>
              <a:rPr lang="en-US" dirty="0"/>
              <a:t> (</a:t>
            </a:r>
            <a:r>
              <a:rPr lang="en-US" dirty="0" err="1"/>
              <a:t>так</a:t>
            </a:r>
            <a:r>
              <a:rPr lang="en-US" dirty="0"/>
              <a:t> </a:t>
            </a:r>
            <a:r>
              <a:rPr lang="en-US" dirty="0" err="1"/>
              <a:t>зовут</a:t>
            </a:r>
            <a:r>
              <a:rPr lang="en-US" dirty="0"/>
              <a:t> </a:t>
            </a:r>
            <a:r>
              <a:rPr lang="en-US" dirty="0" err="1"/>
              <a:t>мальчика</a:t>
            </a:r>
            <a:r>
              <a:rPr lang="en-US" dirty="0"/>
              <a:t>), </a:t>
            </a:r>
            <a:r>
              <a:rPr lang="en-US" dirty="0" err="1"/>
              <a:t>не</a:t>
            </a:r>
            <a:r>
              <a:rPr lang="en-US" dirty="0"/>
              <a:t> </a:t>
            </a:r>
            <a:r>
              <a:rPr lang="en-US" dirty="0" err="1"/>
              <a:t>шолохнувшись</a:t>
            </a:r>
            <a:r>
              <a:rPr lang="en-US" dirty="0"/>
              <a:t>, </a:t>
            </a:r>
            <a:r>
              <a:rPr lang="en-US" dirty="0" err="1"/>
              <a:t>неотрывно</a:t>
            </a:r>
            <a:r>
              <a:rPr lang="en-US" dirty="0"/>
              <a:t> </a:t>
            </a:r>
            <a:r>
              <a:rPr lang="en-US" dirty="0" err="1"/>
              <a:t>смотрит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бабочек</a:t>
            </a:r>
            <a:r>
              <a:rPr lang="en-US" dirty="0"/>
              <a:t>, </a:t>
            </a:r>
            <a:r>
              <a:rPr lang="en-US" dirty="0" err="1"/>
              <a:t>что</a:t>
            </a:r>
            <a:r>
              <a:rPr lang="en-US" dirty="0"/>
              <a:t> </a:t>
            </a:r>
            <a:r>
              <a:rPr lang="en-US" dirty="0" err="1"/>
              <a:t>сели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руку</a:t>
            </a:r>
            <a:r>
              <a:rPr lang="en-US" dirty="0"/>
              <a:t> </a:t>
            </a:r>
            <a:r>
              <a:rPr lang="en-US" dirty="0" err="1"/>
              <a:t>матери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Русские</a:t>
            </a:r>
            <a:r>
              <a:rPr lang="en-US" dirty="0"/>
              <a:t> </a:t>
            </a:r>
            <a:r>
              <a:rPr lang="en-US" dirty="0" err="1"/>
              <a:t>традиции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536504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/>
              <a:t>То</a:t>
            </a:r>
            <a:r>
              <a:rPr lang="en-US" dirty="0"/>
              <a:t> </a:t>
            </a:r>
            <a:r>
              <a:rPr lang="en-US" dirty="0" err="1"/>
              <a:t>благо</a:t>
            </a:r>
            <a:r>
              <a:rPr lang="en-US" dirty="0"/>
              <a:t> </a:t>
            </a:r>
            <a:r>
              <a:rPr lang="en-US" dirty="0" err="1"/>
              <a:t>сулят</a:t>
            </a:r>
            <a:r>
              <a:rPr lang="en-US" dirty="0"/>
              <a:t>, </a:t>
            </a:r>
            <a:r>
              <a:rPr lang="en-US" dirty="0" err="1"/>
              <a:t>то</a:t>
            </a:r>
            <a:r>
              <a:rPr lang="en-US" dirty="0"/>
              <a:t> </a:t>
            </a:r>
            <a:r>
              <a:rPr lang="en-US" dirty="0" err="1"/>
              <a:t>беду</a:t>
            </a:r>
            <a:r>
              <a:rPr lang="en-US" dirty="0"/>
              <a:t>...</a:t>
            </a:r>
            <a:br>
              <a:rPr lang="en-US" dirty="0"/>
            </a:br>
            <a:r>
              <a:rPr lang="en-US" dirty="0"/>
              <a:t>  </a:t>
            </a:r>
            <a:r>
              <a:rPr lang="en-US" dirty="0" err="1"/>
              <a:t>Русская</a:t>
            </a:r>
            <a:r>
              <a:rPr lang="en-US" dirty="0"/>
              <a:t> </a:t>
            </a:r>
            <a:r>
              <a:rPr lang="en-US" dirty="0" err="1"/>
              <a:t>традиция</a:t>
            </a:r>
            <a:r>
              <a:rPr lang="en-US" dirty="0"/>
              <a:t> </a:t>
            </a:r>
            <a:r>
              <a:rPr lang="en-US" dirty="0" err="1"/>
              <a:t>чаще</a:t>
            </a:r>
            <a:r>
              <a:rPr lang="en-US" dirty="0"/>
              <a:t> </a:t>
            </a:r>
            <a:r>
              <a:rPr lang="en-US" dirty="0" err="1"/>
              <a:t>упоминает</a:t>
            </a:r>
            <a:r>
              <a:rPr lang="en-US" dirty="0"/>
              <a:t> </a:t>
            </a:r>
            <a:r>
              <a:rPr lang="en-US" dirty="0" err="1"/>
              <a:t>ночного</a:t>
            </a:r>
            <a:r>
              <a:rPr lang="en-US" dirty="0"/>
              <a:t> </a:t>
            </a:r>
            <a:r>
              <a:rPr lang="en-US" dirty="0" err="1"/>
              <a:t>мотылька</a:t>
            </a:r>
            <a:r>
              <a:rPr lang="en-US" dirty="0"/>
              <a:t>, </a:t>
            </a:r>
            <a:r>
              <a:rPr lang="en-US" dirty="0" err="1"/>
              <a:t>нежели</a:t>
            </a:r>
            <a:r>
              <a:rPr lang="en-US" dirty="0"/>
              <a:t> </a:t>
            </a:r>
            <a:r>
              <a:rPr lang="en-US" dirty="0" err="1"/>
              <a:t>бабочку</a:t>
            </a:r>
            <a:r>
              <a:rPr lang="en-US" dirty="0"/>
              <a:t>. </a:t>
            </a:r>
            <a:r>
              <a:rPr lang="en-US" dirty="0" err="1"/>
              <a:t>Именно</a:t>
            </a:r>
            <a:r>
              <a:rPr lang="en-US" dirty="0"/>
              <a:t> в </a:t>
            </a:r>
            <a:r>
              <a:rPr lang="en-US" dirty="0" err="1"/>
              <a:t>мотылька</a:t>
            </a:r>
            <a:r>
              <a:rPr lang="en-US" dirty="0"/>
              <a:t>, </a:t>
            </a:r>
            <a:r>
              <a:rPr lang="en-US" dirty="0" err="1"/>
              <a:t>по</a:t>
            </a:r>
            <a:r>
              <a:rPr lang="en-US" dirty="0"/>
              <a:t> </a:t>
            </a:r>
            <a:r>
              <a:rPr lang="en-US" dirty="0" err="1"/>
              <a:t>народным</a:t>
            </a:r>
            <a:r>
              <a:rPr lang="en-US" dirty="0"/>
              <a:t> </a:t>
            </a:r>
            <a:r>
              <a:rPr lang="en-US" dirty="0" err="1"/>
              <a:t>поверьям</a:t>
            </a:r>
            <a:r>
              <a:rPr lang="en-US" dirty="0"/>
              <a:t>, </a:t>
            </a:r>
            <a:r>
              <a:rPr lang="en-US" dirty="0" err="1"/>
              <a:t>перевоплощается</a:t>
            </a:r>
            <a:r>
              <a:rPr lang="en-US" dirty="0"/>
              <a:t> </a:t>
            </a:r>
            <a:r>
              <a:rPr lang="en-US" dirty="0" err="1"/>
              <a:t>душа</a:t>
            </a:r>
            <a:r>
              <a:rPr lang="en-US" dirty="0"/>
              <a:t> </a:t>
            </a:r>
            <a:r>
              <a:rPr lang="en-US" dirty="0" err="1"/>
              <a:t>умершего</a:t>
            </a:r>
            <a:r>
              <a:rPr lang="en-US" dirty="0"/>
              <a:t>; </a:t>
            </a:r>
            <a:r>
              <a:rPr lang="en-US" dirty="0" err="1"/>
              <a:t>такой</a:t>
            </a:r>
            <a:r>
              <a:rPr lang="en-US" dirty="0"/>
              <a:t> </a:t>
            </a:r>
            <a:r>
              <a:rPr lang="en-US" dirty="0" err="1"/>
              <a:t>мотылек</a:t>
            </a:r>
            <a:r>
              <a:rPr lang="en-US" dirty="0"/>
              <a:t> </a:t>
            </a:r>
            <a:r>
              <a:rPr lang="en-US" dirty="0" err="1"/>
              <a:t>непременно</a:t>
            </a:r>
            <a:r>
              <a:rPr lang="en-US" dirty="0"/>
              <a:t> </a:t>
            </a:r>
            <a:r>
              <a:rPr lang="en-US" dirty="0" err="1"/>
              <a:t>прилетает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поминки</a:t>
            </a:r>
            <a:r>
              <a:rPr lang="en-US" dirty="0"/>
              <a:t>. </a:t>
            </a:r>
            <a:r>
              <a:rPr lang="en-US" dirty="0" err="1"/>
              <a:t>Бабочек-капустниц</a:t>
            </a:r>
            <a:r>
              <a:rPr lang="en-US" dirty="0"/>
              <a:t> </a:t>
            </a:r>
            <a:r>
              <a:rPr lang="en-US" dirty="0" err="1"/>
              <a:t>народная</a:t>
            </a:r>
            <a:r>
              <a:rPr lang="en-US" dirty="0"/>
              <a:t> </a:t>
            </a:r>
            <a:r>
              <a:rPr lang="en-US" dirty="0" err="1"/>
              <a:t>традиция</a:t>
            </a:r>
            <a:r>
              <a:rPr lang="en-US" dirty="0"/>
              <a:t> </a:t>
            </a:r>
            <a:r>
              <a:rPr lang="en-US" dirty="0" err="1"/>
              <a:t>связывает</a:t>
            </a:r>
            <a:r>
              <a:rPr lang="en-US" dirty="0"/>
              <a:t> с </a:t>
            </a:r>
            <a:r>
              <a:rPr lang="en-US" dirty="0" err="1"/>
              <a:t>медом</a:t>
            </a:r>
            <a:r>
              <a:rPr lang="en-US" dirty="0"/>
              <a:t>: «</a:t>
            </a:r>
            <a:r>
              <a:rPr lang="en-US" dirty="0" err="1"/>
              <a:t>Коли</a:t>
            </a:r>
            <a:r>
              <a:rPr lang="en-US" dirty="0"/>
              <a:t> </a:t>
            </a:r>
            <a:r>
              <a:rPr lang="en-US" dirty="0" err="1"/>
              <a:t>белянки</a:t>
            </a:r>
            <a:r>
              <a:rPr lang="en-US" dirty="0"/>
              <a:t> </a:t>
            </a:r>
            <a:r>
              <a:rPr lang="en-US" dirty="0" err="1"/>
              <a:t>по</a:t>
            </a:r>
            <a:r>
              <a:rPr lang="en-US" dirty="0"/>
              <a:t> </a:t>
            </a:r>
            <a:r>
              <a:rPr lang="en-US" dirty="0" err="1"/>
              <a:t>лужам</a:t>
            </a:r>
            <a:r>
              <a:rPr lang="en-US" dirty="0"/>
              <a:t> </a:t>
            </a:r>
            <a:r>
              <a:rPr lang="en-US" dirty="0" err="1"/>
              <a:t>много</a:t>
            </a:r>
            <a:r>
              <a:rPr lang="en-US" dirty="0"/>
              <a:t>, </a:t>
            </a:r>
            <a:r>
              <a:rPr lang="en-US" dirty="0" err="1"/>
              <a:t>то</a:t>
            </a:r>
            <a:r>
              <a:rPr lang="en-US" dirty="0"/>
              <a:t> </a:t>
            </a:r>
            <a:r>
              <a:rPr lang="en-US" dirty="0" err="1"/>
              <a:t>будет</a:t>
            </a:r>
            <a:r>
              <a:rPr lang="en-US" dirty="0"/>
              <a:t> </a:t>
            </a:r>
            <a:r>
              <a:rPr lang="en-US" dirty="0" err="1"/>
              <a:t>урожай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мед</a:t>
            </a:r>
            <a:r>
              <a:rPr lang="en-US" dirty="0"/>
              <a:t>». </a:t>
            </a:r>
            <a:r>
              <a:rPr lang="en-US" dirty="0" err="1"/>
              <a:t>Если</a:t>
            </a:r>
            <a:r>
              <a:rPr lang="en-US" dirty="0"/>
              <a:t> </a:t>
            </a:r>
            <a:r>
              <a:rPr lang="en-US" dirty="0" err="1"/>
              <a:t>бабочка</a:t>
            </a:r>
            <a:r>
              <a:rPr lang="en-US" dirty="0"/>
              <a:t> </a:t>
            </a:r>
            <a:r>
              <a:rPr lang="en-US" dirty="0" err="1"/>
              <a:t>залетает</a:t>
            </a:r>
            <a:r>
              <a:rPr lang="en-US" dirty="0"/>
              <a:t> в </a:t>
            </a:r>
            <a:r>
              <a:rPr lang="en-US" dirty="0" err="1"/>
              <a:t>дом</a:t>
            </a:r>
            <a:r>
              <a:rPr lang="en-US" dirty="0"/>
              <a:t>, </a:t>
            </a:r>
            <a:r>
              <a:rPr lang="en-US" dirty="0" err="1"/>
              <a:t>это</a:t>
            </a:r>
            <a:r>
              <a:rPr lang="en-US" dirty="0"/>
              <a:t> </a:t>
            </a:r>
            <a:r>
              <a:rPr lang="en-US" dirty="0" err="1"/>
              <a:t>предвещает</a:t>
            </a:r>
            <a:r>
              <a:rPr lang="en-US" dirty="0"/>
              <a:t> </a:t>
            </a:r>
            <a:r>
              <a:rPr lang="en-US" dirty="0" err="1"/>
              <a:t>болезнь</a:t>
            </a:r>
            <a:r>
              <a:rPr lang="en-US" dirty="0"/>
              <a:t> </a:t>
            </a:r>
            <a:r>
              <a:rPr lang="en-US" dirty="0" err="1"/>
              <a:t>или</a:t>
            </a:r>
            <a:r>
              <a:rPr lang="en-US" dirty="0"/>
              <a:t> </a:t>
            </a:r>
            <a:r>
              <a:rPr lang="en-US" dirty="0" err="1"/>
              <a:t>смерть</a:t>
            </a:r>
            <a:r>
              <a:rPr lang="en-US" dirty="0"/>
              <a:t>."</a:t>
            </a:r>
            <a:endParaRPr lang="ru-RU" dirty="0"/>
          </a:p>
        </p:txBody>
      </p:sp>
      <p:pic>
        <p:nvPicPr>
          <p:cNvPr id="46082" name="Picture 2" descr="C:\Users\андрей\Desktop\i[3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260648"/>
            <a:ext cx="2555776" cy="2160240"/>
          </a:xfrm>
          <a:prstGeom prst="rect">
            <a:avLst/>
          </a:prstGeom>
          <a:noFill/>
        </p:spPr>
      </p:pic>
      <p:pic>
        <p:nvPicPr>
          <p:cNvPr id="46084" name="Picture 4" descr="babochki_00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2511110" cy="21328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Литература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1988840"/>
            <a:ext cx="69847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/>
              <a:t>Толковый словарь </a:t>
            </a:r>
            <a:r>
              <a:rPr lang="en-US" dirty="0" smtClean="0"/>
              <a:t>С</a:t>
            </a:r>
            <a:r>
              <a:rPr lang="en-US" dirty="0" smtClean="0"/>
              <a:t>. И. </a:t>
            </a:r>
            <a:r>
              <a:rPr lang="en-US" dirty="0" err="1" smtClean="0"/>
              <a:t>Ожегова</a:t>
            </a:r>
            <a:r>
              <a:rPr lang="en-US" dirty="0" smtClean="0"/>
              <a:t> и Н.Ю. </a:t>
            </a:r>
            <a:r>
              <a:rPr lang="en-US" dirty="0" err="1" smtClean="0"/>
              <a:t>Шведовой</a:t>
            </a:r>
            <a:r>
              <a:rPr lang="en-US" dirty="0" smtClean="0"/>
              <a:t> </a:t>
            </a:r>
            <a:endParaRPr lang="ru-RU" dirty="0" smtClean="0"/>
          </a:p>
          <a:p>
            <a:pPr marL="342900" indent="-342900">
              <a:buAutoNum type="arabicPeriod"/>
            </a:pPr>
            <a:r>
              <a:rPr lang="en-US" dirty="0" smtClean="0"/>
              <a:t> </a:t>
            </a:r>
            <a:r>
              <a:rPr lang="ru-RU" dirty="0" smtClean="0"/>
              <a:t>М</a:t>
            </a:r>
            <a:r>
              <a:rPr lang="en-US" dirty="0" err="1" smtClean="0"/>
              <a:t>ал</a:t>
            </a:r>
            <a:r>
              <a:rPr lang="ru-RU" dirty="0" err="1" smtClean="0"/>
              <a:t>ый</a:t>
            </a:r>
            <a:r>
              <a:rPr lang="en-US" dirty="0" smtClean="0"/>
              <a:t> </a:t>
            </a:r>
            <a:r>
              <a:rPr lang="en-US" dirty="0" err="1" smtClean="0"/>
              <a:t>толков</a:t>
            </a:r>
            <a:r>
              <a:rPr lang="ru-RU" dirty="0" err="1" smtClean="0"/>
              <a:t>ый</a:t>
            </a:r>
            <a:r>
              <a:rPr lang="en-US" dirty="0" smtClean="0"/>
              <a:t> </a:t>
            </a:r>
            <a:r>
              <a:rPr lang="en-US" dirty="0" err="1" smtClean="0"/>
              <a:t>словар</a:t>
            </a:r>
            <a:r>
              <a:rPr lang="ru-RU" dirty="0" err="1" smtClean="0"/>
              <a:t>ь</a:t>
            </a:r>
            <a:r>
              <a:rPr lang="en-US" dirty="0" smtClean="0"/>
              <a:t> </a:t>
            </a:r>
            <a:r>
              <a:rPr lang="en-US" dirty="0" err="1" smtClean="0"/>
              <a:t>под</a:t>
            </a:r>
            <a:r>
              <a:rPr lang="en-US" dirty="0" smtClean="0"/>
              <a:t> </a:t>
            </a:r>
            <a:r>
              <a:rPr lang="en-US" dirty="0" err="1" smtClean="0"/>
              <a:t>редакцией</a:t>
            </a:r>
            <a:r>
              <a:rPr lang="en-US" dirty="0" smtClean="0"/>
              <a:t> В. В. </a:t>
            </a:r>
            <a:r>
              <a:rPr lang="en-US" dirty="0" err="1" smtClean="0"/>
              <a:t>Лопатиной</a:t>
            </a:r>
            <a:endParaRPr lang="ru-RU" dirty="0" smtClean="0"/>
          </a:p>
          <a:p>
            <a:pPr marL="342900" indent="-342900">
              <a:buAutoNum type="arabicPeriod"/>
            </a:pPr>
            <a:r>
              <a:rPr lang="ru-RU" dirty="0" smtClean="0"/>
              <a:t>Журнал «</a:t>
            </a:r>
            <a:r>
              <a:rPr lang="ru-RU" dirty="0" err="1" smtClean="0"/>
              <a:t>Мурзилка</a:t>
            </a:r>
            <a:r>
              <a:rPr lang="ru-RU" dirty="0" smtClean="0"/>
              <a:t>» Картинная галерея</a:t>
            </a:r>
          </a:p>
          <a:p>
            <a:pPr marL="342900" indent="-342900">
              <a:buAutoNum type="arabicPeriod"/>
            </a:pPr>
            <a:r>
              <a:rPr lang="ru-RU" smtClean="0"/>
              <a:t>Интернет -ресурсы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602632" cy="596267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07904" y="188640"/>
            <a:ext cx="5436096" cy="666936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dirty="0"/>
              <a:t>                        </a:t>
            </a:r>
            <a:r>
              <a:rPr lang="en-US" dirty="0" smtClean="0"/>
              <a:t> </a:t>
            </a:r>
            <a:r>
              <a:rPr lang="en-US" sz="2400" dirty="0"/>
              <a:t>«</a:t>
            </a:r>
            <a:r>
              <a:rPr lang="en-US" sz="2400" dirty="0" err="1"/>
              <a:t>Каждое</a:t>
            </a:r>
            <a:r>
              <a:rPr lang="en-US" sz="2400" dirty="0"/>
              <a:t> </a:t>
            </a:r>
            <a:r>
              <a:rPr lang="en-US" sz="2400" dirty="0" err="1"/>
              <a:t>слово</a:t>
            </a:r>
            <a:r>
              <a:rPr lang="en-US" sz="2400" dirty="0"/>
              <a:t> </a:t>
            </a:r>
            <a:r>
              <a:rPr lang="en-US" sz="2400" dirty="0" err="1"/>
              <a:t>должно</a:t>
            </a:r>
            <a:r>
              <a:rPr lang="en-US" sz="2400" dirty="0"/>
              <a:t> </a:t>
            </a:r>
            <a:r>
              <a:rPr lang="ru-RU" sz="2400" dirty="0" smtClean="0"/>
              <a:t>   </a:t>
            </a:r>
            <a:r>
              <a:rPr lang="en-US" sz="2400" dirty="0" err="1" smtClean="0"/>
              <a:t>быть</a:t>
            </a:r>
            <a:r>
              <a:rPr lang="en-US" sz="2400" dirty="0" smtClean="0"/>
              <a:t> </a:t>
            </a:r>
            <a:r>
              <a:rPr lang="en-US" sz="2400" dirty="0" err="1"/>
              <a:t>объяснено</a:t>
            </a:r>
            <a:r>
              <a:rPr lang="en-US" sz="2400" dirty="0"/>
              <a:t>,</a:t>
            </a:r>
            <a:endParaRPr lang="ru-RU" sz="2400" dirty="0"/>
          </a:p>
          <a:p>
            <a:r>
              <a:rPr lang="en-US" sz="2400" dirty="0"/>
              <a:t>                               </a:t>
            </a:r>
            <a:r>
              <a:rPr lang="en-US" sz="2400" dirty="0" smtClean="0"/>
              <a:t>и </a:t>
            </a:r>
            <a:r>
              <a:rPr lang="en-US" sz="2400" dirty="0" err="1"/>
              <a:t>после</a:t>
            </a:r>
            <a:r>
              <a:rPr lang="en-US" sz="2400" dirty="0"/>
              <a:t> </a:t>
            </a:r>
            <a:r>
              <a:rPr lang="en-US" sz="2400" dirty="0" err="1"/>
              <a:t>него</a:t>
            </a:r>
            <a:r>
              <a:rPr lang="en-US" sz="2400" dirty="0"/>
              <a:t> </a:t>
            </a:r>
            <a:r>
              <a:rPr lang="en-US" sz="2400" dirty="0" err="1"/>
              <a:t>следует</a:t>
            </a:r>
            <a:r>
              <a:rPr lang="en-US" sz="2400" dirty="0"/>
              <a:t> </a:t>
            </a:r>
            <a:r>
              <a:rPr lang="en-US" sz="2400" dirty="0" err="1"/>
              <a:t>помещать</a:t>
            </a:r>
            <a:endParaRPr lang="ru-RU" sz="2400" dirty="0"/>
          </a:p>
          <a:p>
            <a:r>
              <a:rPr lang="en-US" sz="2400" dirty="0"/>
              <a:t>                               </a:t>
            </a:r>
            <a:r>
              <a:rPr lang="en-US" sz="2400" dirty="0" err="1" smtClean="0"/>
              <a:t>несколько</a:t>
            </a:r>
            <a:r>
              <a:rPr lang="en-US" sz="2400" dirty="0" smtClean="0"/>
              <a:t> </a:t>
            </a:r>
            <a:r>
              <a:rPr lang="en-US" sz="2400" dirty="0" err="1"/>
              <a:t>отрывков</a:t>
            </a:r>
            <a:r>
              <a:rPr lang="en-US" sz="2400" dirty="0"/>
              <a:t> </a:t>
            </a:r>
            <a:r>
              <a:rPr lang="en-US" sz="2400" dirty="0" err="1"/>
              <a:t>из</a:t>
            </a:r>
            <a:r>
              <a:rPr lang="en-US" sz="2400" dirty="0"/>
              <a:t> </a:t>
            </a:r>
            <a:r>
              <a:rPr lang="en-US" sz="2400" dirty="0" err="1"/>
              <a:t>книг</a:t>
            </a:r>
            <a:r>
              <a:rPr lang="en-US" sz="2400" dirty="0"/>
              <a:t> </a:t>
            </a:r>
            <a:r>
              <a:rPr lang="en-US" sz="2400" dirty="0" err="1"/>
              <a:t>писателей</a:t>
            </a:r>
            <a:r>
              <a:rPr lang="en-US" sz="2400" dirty="0"/>
              <a:t>,</a:t>
            </a:r>
            <a:endParaRPr lang="ru-RU" sz="2400" dirty="0"/>
          </a:p>
          <a:p>
            <a:r>
              <a:rPr lang="en-US" sz="2400" dirty="0"/>
              <a:t>                               </a:t>
            </a:r>
            <a:r>
              <a:rPr lang="en-US" sz="2400" dirty="0" err="1" smtClean="0"/>
              <a:t>поэтов</a:t>
            </a:r>
            <a:r>
              <a:rPr lang="en-US" sz="2400" dirty="0" smtClean="0"/>
              <a:t> </a:t>
            </a:r>
            <a:r>
              <a:rPr lang="en-US" sz="2400" dirty="0"/>
              <a:t>и </a:t>
            </a:r>
            <a:r>
              <a:rPr lang="en-US" sz="2400" dirty="0" err="1"/>
              <a:t>ученых</a:t>
            </a:r>
            <a:r>
              <a:rPr lang="en-US" sz="2400" dirty="0"/>
              <a:t>, </a:t>
            </a:r>
            <a:r>
              <a:rPr lang="en-US" sz="2400" dirty="0" err="1" smtClean="0"/>
              <a:t>имеющих</a:t>
            </a:r>
            <a:r>
              <a:rPr lang="ru-RU" sz="2400" dirty="0" smtClean="0"/>
              <a:t> </a:t>
            </a:r>
            <a:r>
              <a:rPr lang="en-US" sz="2400" dirty="0" smtClean="0"/>
              <a:t> </a:t>
            </a:r>
            <a:r>
              <a:rPr lang="en-US" sz="2400" dirty="0" err="1" smtClean="0"/>
              <a:t>научное</a:t>
            </a:r>
            <a:endParaRPr lang="ru-RU" sz="2400" dirty="0"/>
          </a:p>
          <a:p>
            <a:r>
              <a:rPr lang="en-US" sz="2400" dirty="0"/>
              <a:t>                               </a:t>
            </a:r>
            <a:r>
              <a:rPr lang="en-US" sz="2400" dirty="0" err="1" smtClean="0"/>
              <a:t>или</a:t>
            </a:r>
            <a:r>
              <a:rPr lang="en-US" sz="2400" dirty="0" smtClean="0"/>
              <a:t> </a:t>
            </a:r>
            <a:r>
              <a:rPr lang="en-US" sz="2400" dirty="0" err="1"/>
              <a:t>поэтическое</a:t>
            </a:r>
            <a:r>
              <a:rPr lang="en-US" sz="2400" dirty="0"/>
              <a:t> </a:t>
            </a:r>
            <a:r>
              <a:rPr lang="en-US" sz="2400" dirty="0" err="1" smtClean="0"/>
              <a:t>касательство</a:t>
            </a:r>
            <a:r>
              <a:rPr lang="en-US" sz="2400" dirty="0" smtClean="0"/>
              <a:t> к </a:t>
            </a:r>
            <a:r>
              <a:rPr lang="en-US" sz="2400" dirty="0" err="1" smtClean="0"/>
              <a:t>этому</a:t>
            </a:r>
            <a:r>
              <a:rPr lang="en-US" sz="2400" dirty="0" smtClean="0"/>
              <a:t> </a:t>
            </a:r>
            <a:endParaRPr lang="ru-RU" sz="2400" dirty="0"/>
          </a:p>
          <a:p>
            <a:r>
              <a:rPr lang="en-US" sz="2400" dirty="0"/>
              <a:t>                                </a:t>
            </a:r>
            <a:r>
              <a:rPr lang="en-US" sz="2400" dirty="0" err="1" smtClean="0"/>
              <a:t>слову</a:t>
            </a:r>
            <a:r>
              <a:rPr lang="en-US" sz="2400" dirty="0"/>
              <a:t>»</a:t>
            </a:r>
            <a:endParaRPr lang="ru-RU" sz="2400" dirty="0"/>
          </a:p>
          <a:p>
            <a:r>
              <a:rPr lang="en-US" sz="2400" dirty="0"/>
              <a:t>                          </a:t>
            </a:r>
            <a:r>
              <a:rPr lang="en-US" sz="2400" dirty="0" smtClean="0"/>
              <a:t>  </a:t>
            </a:r>
            <a:r>
              <a:rPr lang="en-US" sz="2400" dirty="0"/>
              <a:t>(К. </a:t>
            </a:r>
            <a:r>
              <a:rPr lang="en-US" sz="2400" dirty="0" err="1"/>
              <a:t>Паустовский</a:t>
            </a:r>
            <a:r>
              <a:rPr lang="en-US" sz="2400" dirty="0"/>
              <a:t>)</a:t>
            </a:r>
            <a:endParaRPr lang="ru-RU" sz="2400" dirty="0"/>
          </a:p>
          <a:p>
            <a:r>
              <a:rPr lang="en-US" sz="2400" dirty="0"/>
              <a:t>. </a:t>
            </a:r>
            <a:r>
              <a:rPr lang="ru-RU" sz="2400" dirty="0"/>
              <a:t>      </a:t>
            </a:r>
          </a:p>
          <a:p>
            <a:endParaRPr lang="ru-RU" dirty="0"/>
          </a:p>
        </p:txBody>
      </p:sp>
      <p:pic>
        <p:nvPicPr>
          <p:cNvPr id="1026" name="Picture 2" descr="C:\Users\андрей\Desktop\0_4e7fe_31bab39e_L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88640"/>
            <a:ext cx="3923928" cy="604867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435280" cy="633670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ru-RU" b="1" dirty="0"/>
              <a:t>Цель</a:t>
            </a:r>
            <a:r>
              <a:rPr lang="en-US" b="1" dirty="0"/>
              <a:t> </a:t>
            </a:r>
            <a:r>
              <a:rPr lang="ru-RU" dirty="0"/>
              <a:t>моей работы: исследование слова «бабочка».</a:t>
            </a:r>
          </a:p>
          <a:p>
            <a:r>
              <a:rPr lang="en-US" b="1" dirty="0" err="1"/>
              <a:t>Задачи</a:t>
            </a:r>
            <a:r>
              <a:rPr lang="en-US" b="1" dirty="0"/>
              <a:t>:</a:t>
            </a:r>
            <a:endParaRPr lang="ru-RU" dirty="0"/>
          </a:p>
          <a:p>
            <a:r>
              <a:rPr lang="en-US" dirty="0"/>
              <a:t>1.Изучить </a:t>
            </a:r>
            <a:r>
              <a:rPr lang="en-US" dirty="0" err="1"/>
              <a:t>толкование</a:t>
            </a:r>
            <a:r>
              <a:rPr lang="en-US" dirty="0"/>
              <a:t> и </a:t>
            </a:r>
            <a:r>
              <a:rPr lang="en-US" dirty="0" err="1"/>
              <a:t>происхождение</a:t>
            </a:r>
            <a:r>
              <a:rPr lang="en-US" dirty="0"/>
              <a:t> </a:t>
            </a:r>
            <a:r>
              <a:rPr lang="en-US" dirty="0" err="1"/>
              <a:t>слова</a:t>
            </a:r>
            <a:r>
              <a:rPr lang="en-US" dirty="0"/>
              <a:t> «</a:t>
            </a:r>
            <a:r>
              <a:rPr lang="en-US" dirty="0" err="1"/>
              <a:t>бабочка</a:t>
            </a:r>
            <a:r>
              <a:rPr lang="en-US" dirty="0"/>
              <a:t>».</a:t>
            </a:r>
            <a:endParaRPr lang="ru-RU" dirty="0"/>
          </a:p>
          <a:p>
            <a:r>
              <a:rPr lang="ru-RU" dirty="0"/>
              <a:t>2 Составить список авторов, в названиях произведений которых встречается слово «бабочка». </a:t>
            </a:r>
          </a:p>
          <a:p>
            <a:r>
              <a:rPr lang="en-US" b="1" dirty="0" err="1"/>
              <a:t>Объект</a:t>
            </a:r>
            <a:r>
              <a:rPr lang="en-US" b="1" dirty="0"/>
              <a:t> </a:t>
            </a:r>
            <a:r>
              <a:rPr lang="en-US" b="1" dirty="0" err="1"/>
              <a:t>исследования</a:t>
            </a:r>
            <a:r>
              <a:rPr lang="en-US" dirty="0"/>
              <a:t> – </a:t>
            </a:r>
            <a:r>
              <a:rPr lang="en-US" dirty="0" err="1"/>
              <a:t>слово</a:t>
            </a:r>
            <a:r>
              <a:rPr lang="en-US" dirty="0"/>
              <a:t> «</a:t>
            </a:r>
            <a:r>
              <a:rPr lang="en-US" dirty="0" err="1"/>
              <a:t>бабочка</a:t>
            </a:r>
            <a:r>
              <a:rPr lang="en-US" dirty="0"/>
              <a:t>».</a:t>
            </a:r>
            <a:endParaRPr lang="ru-RU" dirty="0"/>
          </a:p>
          <a:p>
            <a:r>
              <a:rPr lang="en-US" b="1" dirty="0" err="1"/>
              <a:t>Предмет</a:t>
            </a:r>
            <a:r>
              <a:rPr lang="en-US" b="1" dirty="0"/>
              <a:t> </a:t>
            </a:r>
            <a:r>
              <a:rPr lang="en-US" b="1" dirty="0" err="1"/>
              <a:t>исследования</a:t>
            </a:r>
            <a:r>
              <a:rPr lang="en-US" dirty="0"/>
              <a:t> – </a:t>
            </a:r>
            <a:r>
              <a:rPr lang="en-US" dirty="0" err="1"/>
              <a:t>написание</a:t>
            </a:r>
            <a:r>
              <a:rPr lang="en-US" dirty="0"/>
              <a:t> </a:t>
            </a:r>
            <a:r>
              <a:rPr lang="en-US" dirty="0" err="1"/>
              <a:t>непроверяемой</a:t>
            </a:r>
            <a:r>
              <a:rPr lang="en-US" dirty="0"/>
              <a:t> </a:t>
            </a:r>
            <a:r>
              <a:rPr lang="en-US" dirty="0" err="1"/>
              <a:t>безударной</a:t>
            </a:r>
            <a:r>
              <a:rPr lang="en-US" dirty="0"/>
              <a:t> </a:t>
            </a:r>
            <a:r>
              <a:rPr lang="en-US" dirty="0" err="1"/>
              <a:t>гласной</a:t>
            </a:r>
            <a:r>
              <a:rPr lang="en-US" dirty="0"/>
              <a:t>.</a:t>
            </a:r>
            <a:endParaRPr lang="ru-RU" dirty="0"/>
          </a:p>
          <a:p>
            <a:r>
              <a:rPr lang="en-US" dirty="0"/>
              <a:t> </a:t>
            </a:r>
            <a:r>
              <a:rPr lang="en-US" b="1" dirty="0" err="1"/>
              <a:t>Гипотеза</a:t>
            </a:r>
            <a:r>
              <a:rPr lang="en-US" dirty="0"/>
              <a:t>: </a:t>
            </a:r>
            <a:r>
              <a:rPr lang="en-US" dirty="0" err="1"/>
              <a:t>возможно</a:t>
            </a:r>
            <a:r>
              <a:rPr lang="en-US" dirty="0"/>
              <a:t> </a:t>
            </a:r>
            <a:r>
              <a:rPr lang="en-US" dirty="0" err="1"/>
              <a:t>написанию</a:t>
            </a:r>
            <a:r>
              <a:rPr lang="en-US" dirty="0"/>
              <a:t> </a:t>
            </a:r>
            <a:r>
              <a:rPr lang="en-US" dirty="0" err="1"/>
              <a:t>безударной</a:t>
            </a:r>
            <a:r>
              <a:rPr lang="en-US" dirty="0"/>
              <a:t> </a:t>
            </a:r>
            <a:r>
              <a:rPr lang="en-US" dirty="0" err="1"/>
              <a:t>гласной</a:t>
            </a:r>
            <a:r>
              <a:rPr lang="en-US" dirty="0"/>
              <a:t> – о, в </a:t>
            </a:r>
            <a:r>
              <a:rPr lang="en-US" dirty="0" err="1"/>
              <a:t>слове</a:t>
            </a:r>
            <a:r>
              <a:rPr lang="en-US" dirty="0"/>
              <a:t> «</a:t>
            </a:r>
            <a:r>
              <a:rPr lang="en-US" dirty="0" err="1"/>
              <a:t>бабочка</a:t>
            </a:r>
            <a:r>
              <a:rPr lang="en-US" dirty="0"/>
              <a:t>», </a:t>
            </a:r>
            <a:r>
              <a:rPr lang="en-US" dirty="0" err="1"/>
              <a:t>есть</a:t>
            </a:r>
            <a:r>
              <a:rPr lang="en-US" dirty="0"/>
              <a:t> </a:t>
            </a:r>
            <a:r>
              <a:rPr lang="en-US" dirty="0" err="1"/>
              <a:t>научное</a:t>
            </a:r>
            <a:r>
              <a:rPr lang="en-US" dirty="0"/>
              <a:t> </a:t>
            </a:r>
            <a:r>
              <a:rPr lang="en-US" dirty="0" err="1"/>
              <a:t>объяснение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Происхождение слова “бабочка”.</a:t>
            </a:r>
            <a:endParaRPr lang="ru-RU" dirty="0"/>
          </a:p>
        </p:txBody>
      </p:sp>
      <p:pic>
        <p:nvPicPr>
          <p:cNvPr id="33793" name="Picture 1" descr="C:\Users\андрей\Desktop\646123894[1]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1340768"/>
            <a:ext cx="5364088" cy="48791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40966"/>
          </a:xfrm>
        </p:spPr>
        <p:txBody>
          <a:bodyPr>
            <a:normAutofit fontScale="90000"/>
          </a:bodyPr>
          <a:lstStyle/>
          <a:p>
            <a:r>
              <a:rPr lang="en-US" sz="3600" b="1" dirty="0" err="1" smtClean="0"/>
              <a:t>Слово</a:t>
            </a:r>
            <a:r>
              <a:rPr lang="en-US" sz="3600" b="1" dirty="0" smtClean="0"/>
              <a:t> «</a:t>
            </a:r>
            <a:r>
              <a:rPr lang="en-US" sz="3600" b="1" dirty="0" err="1" smtClean="0"/>
              <a:t>бабочка</a:t>
            </a:r>
            <a:r>
              <a:rPr lang="en-US" sz="3600" b="1" dirty="0" smtClean="0"/>
              <a:t>» в </a:t>
            </a:r>
            <a:r>
              <a:rPr lang="en-US" sz="3600" b="1" dirty="0" err="1" smtClean="0"/>
              <a:t>различных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словарях</a:t>
            </a:r>
            <a:r>
              <a:rPr lang="en-US" b="1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en-US" dirty="0"/>
              <a:t>           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уроках</a:t>
            </a:r>
            <a:r>
              <a:rPr lang="en-US" dirty="0"/>
              <a:t> </a:t>
            </a:r>
            <a:r>
              <a:rPr lang="en-US" dirty="0" err="1"/>
              <a:t>русского</a:t>
            </a:r>
            <a:r>
              <a:rPr lang="en-US" dirty="0"/>
              <a:t> </a:t>
            </a:r>
            <a:r>
              <a:rPr lang="en-US" dirty="0" err="1"/>
              <a:t>языка</a:t>
            </a:r>
            <a:r>
              <a:rPr lang="en-US" dirty="0"/>
              <a:t> </a:t>
            </a:r>
            <a:r>
              <a:rPr lang="en-US" dirty="0" err="1"/>
              <a:t>часто</a:t>
            </a:r>
            <a:r>
              <a:rPr lang="en-US" dirty="0"/>
              <a:t> </a:t>
            </a:r>
            <a:r>
              <a:rPr lang="en-US" dirty="0" err="1"/>
              <a:t>слышала</a:t>
            </a:r>
            <a:r>
              <a:rPr lang="en-US" dirty="0"/>
              <a:t>, </a:t>
            </a:r>
            <a:r>
              <a:rPr lang="en-US" dirty="0" err="1"/>
              <a:t>что</a:t>
            </a:r>
            <a:r>
              <a:rPr lang="en-US" dirty="0"/>
              <a:t>  </a:t>
            </a:r>
            <a:r>
              <a:rPr lang="en-US" dirty="0" err="1"/>
              <a:t>рассматривать</a:t>
            </a:r>
            <a:r>
              <a:rPr lang="en-US" dirty="0"/>
              <a:t> </a:t>
            </a:r>
            <a:r>
              <a:rPr lang="en-US" dirty="0" err="1"/>
              <a:t>всесторонне</a:t>
            </a:r>
            <a:r>
              <a:rPr lang="en-US" dirty="0"/>
              <a:t> </a:t>
            </a:r>
            <a:r>
              <a:rPr lang="en-US" dirty="0" err="1"/>
              <a:t>каждое</a:t>
            </a:r>
            <a:r>
              <a:rPr lang="en-US" dirty="0"/>
              <a:t> </a:t>
            </a:r>
            <a:r>
              <a:rPr lang="en-US" dirty="0" err="1"/>
              <a:t>слово</a:t>
            </a:r>
            <a:r>
              <a:rPr lang="en-US" dirty="0"/>
              <a:t> </a:t>
            </a:r>
            <a:r>
              <a:rPr lang="en-US" dirty="0" err="1"/>
              <a:t>помогают</a:t>
            </a:r>
            <a:r>
              <a:rPr lang="en-US" dirty="0"/>
              <a:t> </a:t>
            </a:r>
            <a:r>
              <a:rPr lang="en-US" dirty="0" err="1"/>
              <a:t>словари</a:t>
            </a:r>
            <a:r>
              <a:rPr lang="en-US" dirty="0"/>
              <a:t> </a:t>
            </a:r>
            <a:r>
              <a:rPr lang="en-US" dirty="0" err="1"/>
              <a:t>русского</a:t>
            </a:r>
            <a:r>
              <a:rPr lang="en-US" dirty="0"/>
              <a:t> </a:t>
            </a:r>
            <a:r>
              <a:rPr lang="en-US" dirty="0" err="1"/>
              <a:t>языка</a:t>
            </a:r>
            <a:r>
              <a:rPr lang="en-US" dirty="0"/>
              <a:t>. </a:t>
            </a:r>
            <a:r>
              <a:rPr lang="en-US" dirty="0" err="1"/>
              <a:t>Работая</a:t>
            </a:r>
            <a:r>
              <a:rPr lang="en-US" dirty="0"/>
              <a:t> </a:t>
            </a:r>
            <a:r>
              <a:rPr lang="en-US" dirty="0" err="1"/>
              <a:t>со</a:t>
            </a:r>
            <a:r>
              <a:rPr lang="en-US" dirty="0"/>
              <a:t> </a:t>
            </a:r>
            <a:r>
              <a:rPr lang="en-US" dirty="0" err="1"/>
              <a:t>словарями</a:t>
            </a:r>
            <a:r>
              <a:rPr lang="en-US" dirty="0"/>
              <a:t>, </a:t>
            </a:r>
            <a:r>
              <a:rPr lang="en-US" dirty="0" err="1"/>
              <a:t>человек</a:t>
            </a:r>
            <a:r>
              <a:rPr lang="en-US" dirty="0"/>
              <a:t> </a:t>
            </a:r>
            <a:r>
              <a:rPr lang="en-US" dirty="0" err="1"/>
              <a:t>развивает</a:t>
            </a:r>
            <a:r>
              <a:rPr lang="en-US" dirty="0"/>
              <a:t> </a:t>
            </a:r>
            <a:r>
              <a:rPr lang="en-US" dirty="0" err="1"/>
              <a:t>свою</a:t>
            </a:r>
            <a:r>
              <a:rPr lang="en-US" dirty="0"/>
              <a:t> </a:t>
            </a:r>
            <a:r>
              <a:rPr lang="en-US" dirty="0" err="1"/>
              <a:t>речь</a:t>
            </a:r>
            <a:r>
              <a:rPr lang="en-US" dirty="0"/>
              <a:t>, </a:t>
            </a:r>
            <a:r>
              <a:rPr lang="en-US" dirty="0" err="1"/>
              <a:t>обогащает</a:t>
            </a:r>
            <a:r>
              <a:rPr lang="en-US" dirty="0"/>
              <a:t> </a:t>
            </a:r>
            <a:r>
              <a:rPr lang="en-US" dirty="0" err="1"/>
              <a:t>словарный</a:t>
            </a:r>
            <a:r>
              <a:rPr lang="en-US" dirty="0"/>
              <a:t> </a:t>
            </a:r>
            <a:r>
              <a:rPr lang="en-US" dirty="0" err="1"/>
              <a:t>запас</a:t>
            </a:r>
            <a:r>
              <a:rPr lang="en-US" dirty="0"/>
              <a:t>.       </a:t>
            </a:r>
            <a:endParaRPr lang="ru-RU" dirty="0"/>
          </a:p>
          <a:p>
            <a:r>
              <a:rPr lang="en-US" dirty="0"/>
              <a:t>         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уроках</a:t>
            </a:r>
            <a:r>
              <a:rPr lang="en-US" dirty="0"/>
              <a:t> </a:t>
            </a:r>
            <a:r>
              <a:rPr lang="en-US" dirty="0" err="1"/>
              <a:t>русского</a:t>
            </a:r>
            <a:r>
              <a:rPr lang="en-US" dirty="0"/>
              <a:t> </a:t>
            </a:r>
            <a:r>
              <a:rPr lang="en-US" dirty="0" err="1"/>
              <a:t>языка</a:t>
            </a:r>
            <a:r>
              <a:rPr lang="en-US" dirty="0"/>
              <a:t> </a:t>
            </a:r>
            <a:r>
              <a:rPr lang="en-US" dirty="0" err="1"/>
              <a:t>мы</a:t>
            </a:r>
            <a:r>
              <a:rPr lang="en-US" dirty="0"/>
              <a:t> </a:t>
            </a:r>
            <a:r>
              <a:rPr lang="en-US" dirty="0" err="1"/>
              <a:t>изучали</a:t>
            </a:r>
            <a:r>
              <a:rPr lang="en-US" dirty="0"/>
              <a:t> </a:t>
            </a:r>
            <a:r>
              <a:rPr lang="en-US" dirty="0" err="1"/>
              <a:t>разные</a:t>
            </a:r>
            <a:r>
              <a:rPr lang="en-US" dirty="0"/>
              <a:t> </a:t>
            </a:r>
            <a:r>
              <a:rPr lang="en-US" dirty="0" err="1"/>
              <a:t>типы</a:t>
            </a:r>
            <a:r>
              <a:rPr lang="en-US" dirty="0"/>
              <a:t> </a:t>
            </a:r>
            <a:r>
              <a:rPr lang="en-US" dirty="0" err="1"/>
              <a:t>словарей</a:t>
            </a:r>
            <a:r>
              <a:rPr lang="en-US" dirty="0"/>
              <a:t>. </a:t>
            </a:r>
            <a:r>
              <a:rPr lang="en-US" dirty="0" err="1"/>
              <a:t>Поэтому</a:t>
            </a:r>
            <a:r>
              <a:rPr lang="en-US" dirty="0"/>
              <a:t> в </a:t>
            </a:r>
            <a:r>
              <a:rPr lang="en-US" dirty="0" err="1"/>
              <a:t>библиотеке</a:t>
            </a:r>
            <a:r>
              <a:rPr lang="en-US" dirty="0"/>
              <a:t>  я </a:t>
            </a:r>
            <a:r>
              <a:rPr lang="en-US" dirty="0" err="1"/>
              <a:t>выбрала</a:t>
            </a:r>
            <a:r>
              <a:rPr lang="en-US" dirty="0"/>
              <a:t>   </a:t>
            </a:r>
            <a:r>
              <a:rPr lang="en-US" dirty="0" err="1"/>
              <a:t>толковый</a:t>
            </a:r>
            <a:r>
              <a:rPr lang="en-US" dirty="0"/>
              <a:t>, </a:t>
            </a:r>
            <a:r>
              <a:rPr lang="en-US" dirty="0" err="1"/>
              <a:t>орфографический</a:t>
            </a:r>
            <a:r>
              <a:rPr lang="en-US" dirty="0"/>
              <a:t>, </a:t>
            </a:r>
            <a:r>
              <a:rPr lang="en-US" dirty="0" err="1"/>
              <a:t>этимологический</a:t>
            </a:r>
            <a:r>
              <a:rPr lang="en-US" dirty="0"/>
              <a:t>, </a:t>
            </a:r>
            <a:r>
              <a:rPr lang="en-US" dirty="0" err="1"/>
              <a:t>фразеологический</a:t>
            </a:r>
            <a:r>
              <a:rPr lang="en-US" dirty="0"/>
              <a:t>  </a:t>
            </a:r>
            <a:r>
              <a:rPr lang="en-US" dirty="0" err="1"/>
              <a:t>словари</a:t>
            </a:r>
            <a:r>
              <a:rPr lang="en-US" dirty="0"/>
              <a:t>. 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494928"/>
          </a:xfrm>
        </p:spPr>
        <p:txBody>
          <a:bodyPr>
            <a:normAutofit fontScale="90000"/>
          </a:bodyPr>
          <a:lstStyle/>
          <a:p>
            <a:r>
              <a:rPr lang="en-US" b="1" dirty="0" err="1" smtClean="0"/>
              <a:t>Лексическое</a:t>
            </a:r>
            <a:r>
              <a:rPr lang="en-US" b="1" dirty="0" smtClean="0"/>
              <a:t> </a:t>
            </a:r>
            <a:r>
              <a:rPr lang="en-US" b="1" dirty="0" err="1" smtClean="0"/>
              <a:t>значение</a:t>
            </a:r>
            <a:r>
              <a:rPr lang="en-US" dirty="0" smtClean="0"/>
              <a:t>  </a:t>
            </a:r>
            <a:r>
              <a:rPr lang="en-US" dirty="0" err="1" smtClean="0"/>
              <a:t>слова</a:t>
            </a:r>
            <a:r>
              <a:rPr lang="en-US" dirty="0" smtClean="0"/>
              <a:t> «</a:t>
            </a:r>
            <a:r>
              <a:rPr lang="en-US" dirty="0" err="1" smtClean="0"/>
              <a:t>бабочка</a:t>
            </a:r>
            <a:r>
              <a:rPr lang="en-US" dirty="0" smtClean="0"/>
              <a:t>».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r>
              <a:rPr lang="en-US" dirty="0"/>
              <a:t>  </a:t>
            </a:r>
            <a:r>
              <a:rPr lang="en-US" dirty="0" err="1"/>
              <a:t>Что</a:t>
            </a:r>
            <a:r>
              <a:rPr lang="en-US" dirty="0"/>
              <a:t> </a:t>
            </a:r>
            <a:r>
              <a:rPr lang="en-US" dirty="0" err="1"/>
              <a:t>же</a:t>
            </a:r>
            <a:r>
              <a:rPr lang="en-US" dirty="0"/>
              <a:t> </a:t>
            </a:r>
            <a:r>
              <a:rPr lang="en-US" dirty="0" err="1"/>
              <a:t>обозначает</a:t>
            </a:r>
            <a:r>
              <a:rPr lang="en-US" dirty="0"/>
              <a:t> </a:t>
            </a:r>
            <a:r>
              <a:rPr lang="en-US" dirty="0" err="1"/>
              <a:t>слово</a:t>
            </a:r>
            <a:r>
              <a:rPr lang="en-US" dirty="0"/>
              <a:t> «</a:t>
            </a:r>
            <a:r>
              <a:rPr lang="en-US" dirty="0" err="1"/>
              <a:t>бабочка</a:t>
            </a:r>
            <a:r>
              <a:rPr lang="en-US" dirty="0"/>
              <a:t>»? </a:t>
            </a:r>
            <a:endParaRPr lang="ru-RU" dirty="0"/>
          </a:p>
          <a:p>
            <a:r>
              <a:rPr lang="en-US" dirty="0" err="1"/>
              <a:t>Значение</a:t>
            </a:r>
            <a:endParaRPr lang="ru-RU" dirty="0"/>
          </a:p>
          <a:p>
            <a:r>
              <a:rPr lang="ru-RU" u="sng" dirty="0">
                <a:hlinkClick r:id="rId3" tooltip="насекомое"/>
              </a:rPr>
              <a:t>насекомое</a:t>
            </a:r>
            <a:r>
              <a:rPr lang="en-US" dirty="0"/>
              <a:t> </a:t>
            </a:r>
            <a:r>
              <a:rPr lang="en-US" dirty="0" err="1"/>
              <a:t>отряда</a:t>
            </a:r>
            <a:r>
              <a:rPr lang="en-US" dirty="0"/>
              <a:t> </a:t>
            </a:r>
            <a:r>
              <a:rPr lang="en-US" dirty="0" err="1"/>
              <a:t>чешуекрылых</a:t>
            </a:r>
            <a:r>
              <a:rPr lang="en-US" dirty="0"/>
              <a:t>, </a:t>
            </a:r>
            <a:r>
              <a:rPr lang="ru-RU" u="sng" dirty="0">
                <a:hlinkClick r:id="rId4" tooltip="мотылёк"/>
              </a:rPr>
              <a:t>мотылёк</a:t>
            </a:r>
            <a:r>
              <a:rPr lang="en-US" dirty="0"/>
              <a:t> ◆ </a:t>
            </a:r>
            <a:r>
              <a:rPr lang="en-US" dirty="0" err="1"/>
              <a:t>Солнце</a:t>
            </a:r>
            <a:r>
              <a:rPr lang="en-US" dirty="0"/>
              <a:t> </a:t>
            </a:r>
            <a:r>
              <a:rPr lang="en-US" dirty="0" err="1"/>
              <a:t>пекло</a:t>
            </a:r>
            <a:r>
              <a:rPr lang="en-US" dirty="0"/>
              <a:t>; </a:t>
            </a:r>
            <a:r>
              <a:rPr lang="en-US" dirty="0" err="1"/>
              <a:t>иволги</a:t>
            </a:r>
            <a:r>
              <a:rPr lang="en-US" dirty="0"/>
              <a:t> </a:t>
            </a:r>
            <a:r>
              <a:rPr lang="en-US" dirty="0" err="1"/>
              <a:t>перекликались</a:t>
            </a:r>
            <a:r>
              <a:rPr lang="en-US" dirty="0"/>
              <a:t> в </a:t>
            </a:r>
            <a:r>
              <a:rPr lang="en-US" dirty="0" err="1"/>
              <a:t>зелёной</a:t>
            </a:r>
            <a:r>
              <a:rPr lang="en-US" dirty="0"/>
              <a:t> </a:t>
            </a:r>
            <a:r>
              <a:rPr lang="en-US" dirty="0" err="1"/>
              <a:t>чаще</a:t>
            </a:r>
            <a:r>
              <a:rPr lang="en-US" dirty="0"/>
              <a:t>, </a:t>
            </a:r>
            <a:r>
              <a:rPr lang="en-US" dirty="0" err="1"/>
              <a:t>коростели</a:t>
            </a:r>
            <a:r>
              <a:rPr lang="en-US" dirty="0"/>
              <a:t> </a:t>
            </a:r>
            <a:r>
              <a:rPr lang="en-US" dirty="0" err="1"/>
              <a:t>трещали</a:t>
            </a:r>
            <a:r>
              <a:rPr lang="en-US" dirty="0"/>
              <a:t> </a:t>
            </a:r>
            <a:r>
              <a:rPr lang="en-US" dirty="0" err="1"/>
              <a:t>возле</a:t>
            </a:r>
            <a:r>
              <a:rPr lang="en-US" dirty="0"/>
              <a:t> </a:t>
            </a:r>
            <a:r>
              <a:rPr lang="en-US" dirty="0" err="1"/>
              <a:t>самой</a:t>
            </a:r>
            <a:r>
              <a:rPr lang="en-US" dirty="0"/>
              <a:t> </a:t>
            </a:r>
            <a:r>
              <a:rPr lang="en-US" dirty="0" err="1"/>
              <a:t>тропинки</a:t>
            </a:r>
            <a:r>
              <a:rPr lang="en-US" dirty="0"/>
              <a:t>, </a:t>
            </a:r>
            <a:r>
              <a:rPr lang="en-US" dirty="0" err="1"/>
              <a:t>голубенькие</a:t>
            </a:r>
            <a:r>
              <a:rPr lang="en-US" dirty="0"/>
              <a:t> </a:t>
            </a:r>
            <a:r>
              <a:rPr lang="en-US" b="1" dirty="0" err="1"/>
              <a:t>бабочки</a:t>
            </a:r>
            <a:r>
              <a:rPr lang="en-US" dirty="0"/>
              <a:t> </a:t>
            </a:r>
            <a:r>
              <a:rPr lang="en-US" dirty="0" err="1"/>
              <a:t>перелётывали</a:t>
            </a:r>
            <a:r>
              <a:rPr lang="en-US" dirty="0"/>
              <a:t> </a:t>
            </a:r>
            <a:r>
              <a:rPr lang="en-US" dirty="0" err="1"/>
              <a:t>стайками</a:t>
            </a:r>
            <a:r>
              <a:rPr lang="en-US" dirty="0"/>
              <a:t> </a:t>
            </a:r>
            <a:r>
              <a:rPr lang="en-US" dirty="0" err="1"/>
              <a:t>по</a:t>
            </a:r>
            <a:r>
              <a:rPr lang="en-US" dirty="0"/>
              <a:t> </a:t>
            </a:r>
            <a:r>
              <a:rPr lang="en-US" dirty="0" err="1"/>
              <a:t>белым</a:t>
            </a:r>
            <a:r>
              <a:rPr lang="en-US" dirty="0"/>
              <a:t> и </a:t>
            </a:r>
            <a:r>
              <a:rPr lang="en-US" dirty="0" err="1"/>
              <a:t>красным</a:t>
            </a:r>
            <a:r>
              <a:rPr lang="en-US" dirty="0"/>
              <a:t> </a:t>
            </a:r>
            <a:r>
              <a:rPr lang="en-US" dirty="0" err="1"/>
              <a:t>цветам</a:t>
            </a:r>
            <a:r>
              <a:rPr lang="en-US" dirty="0"/>
              <a:t> </a:t>
            </a:r>
            <a:r>
              <a:rPr lang="en-US" dirty="0" err="1"/>
              <a:t>низкого</a:t>
            </a:r>
            <a:r>
              <a:rPr lang="en-US" dirty="0"/>
              <a:t> </a:t>
            </a:r>
            <a:r>
              <a:rPr lang="en-US" dirty="0" err="1"/>
              <a:t>клевера</a:t>
            </a:r>
            <a:r>
              <a:rPr lang="en-US" dirty="0"/>
              <a:t>; </a:t>
            </a:r>
            <a:r>
              <a:rPr lang="en-US" dirty="0" err="1"/>
              <a:t>пчёлы</a:t>
            </a:r>
            <a:r>
              <a:rPr lang="en-US" dirty="0"/>
              <a:t>, </a:t>
            </a:r>
            <a:r>
              <a:rPr lang="en-US" dirty="0" err="1"/>
              <a:t>словно</a:t>
            </a:r>
            <a:r>
              <a:rPr lang="en-US" dirty="0"/>
              <a:t> </a:t>
            </a:r>
            <a:r>
              <a:rPr lang="en-US" dirty="0" err="1"/>
              <a:t>сонные</a:t>
            </a:r>
            <a:r>
              <a:rPr lang="en-US" dirty="0"/>
              <a:t>, </a:t>
            </a:r>
            <a:r>
              <a:rPr lang="en-US" dirty="0" err="1"/>
              <a:t>путались</a:t>
            </a:r>
            <a:r>
              <a:rPr lang="en-US" dirty="0"/>
              <a:t> и </a:t>
            </a:r>
            <a:r>
              <a:rPr lang="en-US" dirty="0" err="1"/>
              <a:t>вяло</a:t>
            </a:r>
            <a:r>
              <a:rPr lang="en-US" dirty="0"/>
              <a:t> </a:t>
            </a:r>
            <a:r>
              <a:rPr lang="en-US" dirty="0" err="1"/>
              <a:t>жужжали</a:t>
            </a:r>
            <a:r>
              <a:rPr lang="en-US" dirty="0"/>
              <a:t> в </a:t>
            </a:r>
            <a:r>
              <a:rPr lang="en-US" dirty="0" err="1"/>
              <a:t>недвижной</a:t>
            </a:r>
            <a:r>
              <a:rPr lang="en-US" dirty="0"/>
              <a:t> </a:t>
            </a:r>
            <a:r>
              <a:rPr lang="en-US" dirty="0" err="1"/>
              <a:t>траве</a:t>
            </a:r>
            <a:r>
              <a:rPr lang="en-US" dirty="0"/>
              <a:t>. </a:t>
            </a:r>
            <a:r>
              <a:rPr lang="ru-RU" i="1" u="sng" dirty="0">
                <a:hlinkClick r:id="rId5" tooltip="w:Тургенев, Иван Сергеевич"/>
              </a:rPr>
              <a:t>И. С. Тургенев</a:t>
            </a:r>
            <a:r>
              <a:rPr lang="en-US" i="1" dirty="0"/>
              <a:t>, «</a:t>
            </a:r>
            <a:r>
              <a:rPr lang="ru-RU" i="1" u="sng" dirty="0">
                <a:hlinkClick r:id="rId6" tooltip="s:ru:Бригадир (Тургенев)"/>
              </a:rPr>
              <a:t>Бригадир</a:t>
            </a:r>
            <a:r>
              <a:rPr lang="en-US" i="1" dirty="0"/>
              <a:t>»</a:t>
            </a:r>
            <a:r>
              <a:rPr lang="en-US" dirty="0"/>
              <a:t> ◆ </a:t>
            </a:r>
            <a:r>
              <a:rPr lang="en-US" dirty="0" err="1"/>
              <a:t>По</a:t>
            </a:r>
            <a:r>
              <a:rPr lang="en-US" dirty="0"/>
              <a:t> </a:t>
            </a:r>
            <a:r>
              <a:rPr lang="en-US" dirty="0" err="1"/>
              <a:t>сцене</a:t>
            </a:r>
            <a:r>
              <a:rPr lang="en-US" dirty="0"/>
              <a:t> </a:t>
            </a:r>
            <a:r>
              <a:rPr lang="en-US" b="1" dirty="0" err="1"/>
              <a:t>бабочка</a:t>
            </a:r>
            <a:r>
              <a:rPr lang="en-US" dirty="0"/>
              <a:t> </a:t>
            </a:r>
            <a:r>
              <a:rPr lang="en-US" dirty="0" err="1"/>
              <a:t>порхала</a:t>
            </a:r>
            <a:r>
              <a:rPr lang="en-US" dirty="0"/>
              <a:t> — // Я </a:t>
            </a:r>
            <a:r>
              <a:rPr lang="en-US" dirty="0" err="1"/>
              <a:t>не</a:t>
            </a:r>
            <a:r>
              <a:rPr lang="en-US" dirty="0"/>
              <a:t> </a:t>
            </a:r>
            <a:r>
              <a:rPr lang="en-US" dirty="0" err="1"/>
              <a:t>видала</a:t>
            </a:r>
            <a:r>
              <a:rPr lang="en-US" dirty="0"/>
              <a:t> </a:t>
            </a:r>
            <a:r>
              <a:rPr lang="en-US" dirty="0" err="1"/>
              <a:t>ничего</a:t>
            </a:r>
            <a:r>
              <a:rPr lang="en-US" dirty="0"/>
              <a:t>: // Я </a:t>
            </a:r>
            <a:r>
              <a:rPr lang="en-US" dirty="0" err="1"/>
              <a:t>номерок</a:t>
            </a:r>
            <a:r>
              <a:rPr lang="en-US" dirty="0"/>
              <a:t> </a:t>
            </a:r>
            <a:r>
              <a:rPr lang="en-US" dirty="0" err="1"/>
              <a:t>внизу</a:t>
            </a:r>
            <a:r>
              <a:rPr lang="en-US" dirty="0"/>
              <a:t> </a:t>
            </a:r>
            <a:r>
              <a:rPr lang="en-US" dirty="0" err="1"/>
              <a:t>искала</a:t>
            </a:r>
            <a:r>
              <a:rPr lang="en-US" dirty="0"/>
              <a:t> // И </a:t>
            </a:r>
            <a:r>
              <a:rPr lang="en-US" dirty="0" err="1"/>
              <a:t>наконец</a:t>
            </a:r>
            <a:r>
              <a:rPr lang="en-US" dirty="0"/>
              <a:t> </a:t>
            </a:r>
            <a:r>
              <a:rPr lang="en-US" dirty="0" err="1"/>
              <a:t>нашла</a:t>
            </a:r>
            <a:r>
              <a:rPr lang="en-US" dirty="0"/>
              <a:t> </a:t>
            </a:r>
            <a:r>
              <a:rPr lang="en-US" dirty="0" err="1"/>
              <a:t>его</a:t>
            </a:r>
            <a:r>
              <a:rPr lang="en-US" dirty="0"/>
              <a:t>. </a:t>
            </a:r>
            <a:r>
              <a:rPr lang="en-US" i="1" dirty="0" err="1"/>
              <a:t>Агния</a:t>
            </a:r>
            <a:r>
              <a:rPr lang="en-US" i="1" dirty="0"/>
              <a:t> </a:t>
            </a:r>
            <a:r>
              <a:rPr lang="en-US" i="1" dirty="0" err="1"/>
              <a:t>Барто</a:t>
            </a:r>
            <a:r>
              <a:rPr lang="en-US" i="1" dirty="0"/>
              <a:t>, «</a:t>
            </a:r>
            <a:r>
              <a:rPr lang="en-US" i="1" u="sng" dirty="0">
                <a:hlinkClick r:id="rId7" tooltip="s:ru:В театре (Барто)"/>
              </a:rPr>
              <a:t>В </a:t>
            </a:r>
            <a:r>
              <a:rPr lang="en-US" i="1" u="sng" dirty="0" err="1">
                <a:hlinkClick r:id="rId7" tooltip="s:ru:В театре (Барто)"/>
              </a:rPr>
              <a:t>театре</a:t>
            </a:r>
            <a:r>
              <a:rPr lang="en-US" i="1" dirty="0"/>
              <a:t>»</a:t>
            </a:r>
            <a:endParaRPr lang="ru-RU" dirty="0"/>
          </a:p>
          <a:p>
            <a:r>
              <a:rPr lang="ru-RU" i="1" u="sng" dirty="0">
                <a:hlinkClick r:id="rId8" tooltip="Викисловарь:Условные сокращения"/>
              </a:rPr>
              <a:t>перен.</a:t>
            </a:r>
            <a:r>
              <a:rPr lang="en-US" dirty="0"/>
              <a:t> </a:t>
            </a:r>
            <a:r>
              <a:rPr lang="ru-RU" u="sng" dirty="0">
                <a:hlinkClick r:id="rId9" tooltip="разновидность"/>
              </a:rPr>
              <a:t>разновидность</a:t>
            </a:r>
            <a:r>
              <a:rPr lang="en-US" dirty="0"/>
              <a:t> </a:t>
            </a:r>
            <a:r>
              <a:rPr lang="ru-RU" u="sng" dirty="0">
                <a:hlinkClick r:id="rId10" tooltip="галстук"/>
              </a:rPr>
              <a:t>галстука</a:t>
            </a:r>
            <a:r>
              <a:rPr lang="en-US" dirty="0"/>
              <a:t>, </a:t>
            </a:r>
            <a:r>
              <a:rPr lang="ru-RU" u="sng" dirty="0">
                <a:hlinkClick r:id="rId11" tooltip="лента"/>
              </a:rPr>
              <a:t>лента</a:t>
            </a:r>
            <a:r>
              <a:rPr lang="en-US" dirty="0"/>
              <a:t>, </a:t>
            </a:r>
            <a:r>
              <a:rPr lang="en-US" dirty="0" err="1"/>
              <a:t>повязываемая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шее</a:t>
            </a:r>
            <a:r>
              <a:rPr lang="en-US" dirty="0"/>
              <a:t> </a:t>
            </a:r>
            <a:r>
              <a:rPr lang="ru-RU" u="sng" dirty="0">
                <a:hlinkClick r:id="rId12" tooltip="бантик"/>
              </a:rPr>
              <a:t>бантиком</a:t>
            </a:r>
            <a:r>
              <a:rPr lang="en-US" dirty="0"/>
              <a:t> </a:t>
            </a:r>
            <a:endParaRPr lang="ru-RU" dirty="0"/>
          </a:p>
          <a:p>
            <a:r>
              <a:rPr lang="en-US" dirty="0"/>
              <a:t> </a:t>
            </a:r>
            <a:endParaRPr lang="ru-RU" dirty="0"/>
          </a:p>
          <a:p>
            <a:r>
              <a:rPr lang="en-US" dirty="0"/>
              <a:t>  В </a:t>
            </a:r>
            <a:r>
              <a:rPr lang="en-US" dirty="0" err="1"/>
              <a:t>Толковом</a:t>
            </a:r>
            <a:r>
              <a:rPr lang="en-US" dirty="0"/>
              <a:t>  </a:t>
            </a:r>
            <a:r>
              <a:rPr lang="en-US" dirty="0" err="1"/>
              <a:t>словаре</a:t>
            </a:r>
            <a:r>
              <a:rPr lang="en-US" dirty="0"/>
              <a:t> С. И. </a:t>
            </a:r>
            <a:r>
              <a:rPr lang="en-US" dirty="0" err="1"/>
              <a:t>Ожегова</a:t>
            </a:r>
            <a:r>
              <a:rPr lang="en-US" dirty="0"/>
              <a:t> и Н.Ю. </a:t>
            </a:r>
            <a:r>
              <a:rPr lang="en-US" dirty="0" err="1"/>
              <a:t>Шведовой</a:t>
            </a:r>
            <a:r>
              <a:rPr lang="en-US" dirty="0"/>
              <a:t> и в </a:t>
            </a:r>
            <a:r>
              <a:rPr lang="en-US" dirty="0" err="1"/>
              <a:t>малом</a:t>
            </a:r>
            <a:r>
              <a:rPr lang="en-US" dirty="0"/>
              <a:t> </a:t>
            </a:r>
            <a:r>
              <a:rPr lang="en-US" dirty="0" err="1"/>
              <a:t>толковом</a:t>
            </a:r>
            <a:r>
              <a:rPr lang="en-US" dirty="0"/>
              <a:t> </a:t>
            </a:r>
            <a:r>
              <a:rPr lang="en-US" dirty="0" err="1"/>
              <a:t>словаре</a:t>
            </a:r>
            <a:r>
              <a:rPr lang="en-US" dirty="0"/>
              <a:t> </a:t>
            </a:r>
            <a:r>
              <a:rPr lang="en-US" dirty="0" err="1"/>
              <a:t>под</a:t>
            </a:r>
            <a:r>
              <a:rPr lang="en-US" dirty="0"/>
              <a:t> </a:t>
            </a:r>
            <a:r>
              <a:rPr lang="en-US" dirty="0" err="1"/>
              <a:t>редакцией</a:t>
            </a:r>
            <a:r>
              <a:rPr lang="en-US" dirty="0"/>
              <a:t> В. В. </a:t>
            </a:r>
            <a:r>
              <a:rPr lang="en-US" dirty="0" err="1"/>
              <a:t>Лопатиной</a:t>
            </a:r>
            <a:r>
              <a:rPr lang="en-US" dirty="0"/>
              <a:t>:   «</a:t>
            </a:r>
            <a:r>
              <a:rPr lang="en-US" dirty="0" err="1"/>
              <a:t>Бабочка</a:t>
            </a:r>
            <a:r>
              <a:rPr lang="en-US" dirty="0"/>
              <a:t>» –</a:t>
            </a:r>
            <a:r>
              <a:rPr lang="en-US" dirty="0" err="1"/>
              <a:t>Насекомое</a:t>
            </a:r>
            <a:r>
              <a:rPr lang="en-US" dirty="0"/>
              <a:t> с </a:t>
            </a:r>
            <a:r>
              <a:rPr lang="en-US" dirty="0" err="1"/>
              <a:t>двумя</a:t>
            </a:r>
            <a:r>
              <a:rPr lang="en-US" dirty="0"/>
              <a:t> </a:t>
            </a:r>
            <a:r>
              <a:rPr lang="en-US" dirty="0" err="1"/>
              <a:t>парами</a:t>
            </a:r>
            <a:r>
              <a:rPr lang="en-US" dirty="0"/>
              <a:t> </a:t>
            </a:r>
            <a:r>
              <a:rPr lang="en-US" dirty="0" err="1"/>
              <a:t>покрытых</a:t>
            </a:r>
            <a:r>
              <a:rPr lang="en-US" dirty="0"/>
              <a:t> </a:t>
            </a:r>
            <a:r>
              <a:rPr lang="en-US" dirty="0" err="1"/>
              <a:t>пыльцой</a:t>
            </a:r>
            <a:r>
              <a:rPr lang="en-US" dirty="0"/>
              <a:t> </a:t>
            </a:r>
            <a:r>
              <a:rPr lang="en-US" dirty="0" err="1"/>
              <a:t>крыльев</a:t>
            </a:r>
            <a:r>
              <a:rPr lang="en-US" dirty="0"/>
              <a:t> </a:t>
            </a:r>
            <a:r>
              <a:rPr lang="en-US" dirty="0" err="1"/>
              <a:t>разнообразной</a:t>
            </a:r>
            <a:r>
              <a:rPr lang="en-US" dirty="0"/>
              <a:t> </a:t>
            </a:r>
            <a:r>
              <a:rPr lang="en-US" dirty="0" err="1"/>
              <a:t>окраски</a:t>
            </a:r>
            <a:endParaRPr lang="ru-RU" dirty="0"/>
          </a:p>
          <a:p>
            <a:r>
              <a:rPr lang="en-US" dirty="0"/>
              <a:t> </a:t>
            </a:r>
            <a:endParaRPr lang="ru-RU" dirty="0"/>
          </a:p>
        </p:txBody>
      </p:sp>
      <p:pic>
        <p:nvPicPr>
          <p:cNvPr id="19458" name="Picture 2" descr="C:\Users\андрей\Desktop\218205008[1].jpg"/>
          <p:cNvPicPr>
            <a:picLocks noChangeAspect="1" noChangeArrowheads="1" noCrop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012160" y="692696"/>
            <a:ext cx="2016224" cy="16561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>
            <a:normAutofit fontScale="90000"/>
          </a:bodyPr>
          <a:lstStyle/>
          <a:p>
            <a:r>
              <a:rPr lang="en-US" sz="3200" b="1" dirty="0" err="1" smtClean="0"/>
              <a:t>Значение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слова</a:t>
            </a:r>
            <a:r>
              <a:rPr lang="en-US" sz="3200" b="1" dirty="0" smtClean="0"/>
              <a:t> </a:t>
            </a:r>
            <a:r>
              <a:rPr lang="ru-RU" sz="3200" b="1" dirty="0" smtClean="0"/>
              <a:t>«</a:t>
            </a:r>
            <a:r>
              <a:rPr lang="en-US" sz="3200" b="1" dirty="0" err="1" smtClean="0"/>
              <a:t>Бабочка</a:t>
            </a:r>
            <a:r>
              <a:rPr lang="ru-RU" sz="3200" b="1" dirty="0" smtClean="0"/>
              <a:t>»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по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словарю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Символизма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80728"/>
            <a:ext cx="9144000" cy="587727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>
              <a:buNone/>
            </a:pPr>
            <a:r>
              <a:rPr lang="en-US" sz="2400" dirty="0" err="1" smtClean="0"/>
              <a:t>Бабочка</a:t>
            </a:r>
            <a:r>
              <a:rPr lang="en-US" sz="2400" dirty="0" smtClean="0"/>
              <a:t> </a:t>
            </a:r>
            <a:r>
              <a:rPr lang="en-US" sz="2400" dirty="0"/>
              <a:t>– </a:t>
            </a:r>
            <a:r>
              <a:rPr lang="en-US" sz="2400" dirty="0" err="1"/>
              <a:t>символ</a:t>
            </a:r>
            <a:r>
              <a:rPr lang="en-US" sz="2400" dirty="0"/>
              <a:t> </a:t>
            </a:r>
            <a:r>
              <a:rPr lang="en-US" sz="2400" dirty="0" err="1"/>
              <a:t>души</a:t>
            </a:r>
            <a:r>
              <a:rPr lang="en-US" sz="2400" dirty="0"/>
              <a:t>, </a:t>
            </a:r>
            <a:r>
              <a:rPr lang="en-US" sz="2400" dirty="0" err="1"/>
              <a:t>бессмертия</a:t>
            </a:r>
            <a:r>
              <a:rPr lang="en-US" sz="2400" dirty="0"/>
              <a:t>, </a:t>
            </a:r>
            <a:r>
              <a:rPr lang="en-US" sz="2400" dirty="0" err="1"/>
              <a:t>возрождения</a:t>
            </a:r>
            <a:r>
              <a:rPr lang="en-US" sz="2400" dirty="0"/>
              <a:t> и </a:t>
            </a:r>
            <a:r>
              <a:rPr lang="en-US" sz="2400" dirty="0" err="1" smtClean="0"/>
              <a:t>воскресения</a:t>
            </a:r>
            <a:r>
              <a:rPr lang="en-US" sz="2400" dirty="0" smtClean="0"/>
              <a:t>,</a:t>
            </a:r>
            <a:r>
              <a:rPr lang="ru-RU" sz="2400" dirty="0" smtClean="0"/>
              <a:t> </a:t>
            </a:r>
            <a:r>
              <a:rPr lang="en-US" sz="2400" dirty="0" err="1" smtClean="0"/>
              <a:t>т.к</a:t>
            </a:r>
            <a:r>
              <a:rPr lang="en-US" sz="2400" dirty="0"/>
              <a:t>. </a:t>
            </a:r>
            <a:r>
              <a:rPr lang="en-US" sz="2400" dirty="0" err="1"/>
              <a:t>это</a:t>
            </a:r>
            <a:r>
              <a:rPr lang="en-US" sz="2400" dirty="0"/>
              <a:t> </a:t>
            </a:r>
            <a:r>
              <a:rPr lang="en-US" sz="2400" dirty="0" err="1"/>
              <a:t>крылатое</a:t>
            </a:r>
            <a:r>
              <a:rPr lang="en-US" sz="2400" dirty="0"/>
              <a:t> </a:t>
            </a:r>
            <a:r>
              <a:rPr lang="en-US" sz="2400" dirty="0" err="1"/>
              <a:t>небесное</a:t>
            </a:r>
            <a:r>
              <a:rPr lang="en-US" sz="2400" dirty="0"/>
              <a:t> </a:t>
            </a:r>
            <a:r>
              <a:rPr lang="en-US" sz="2400" dirty="0" err="1"/>
              <a:t>существо</a:t>
            </a:r>
            <a:r>
              <a:rPr lang="en-US" sz="2400" dirty="0"/>
              <a:t> </a:t>
            </a:r>
            <a:r>
              <a:rPr lang="en-US" sz="2400" dirty="0" err="1"/>
              <a:t>появляется</a:t>
            </a:r>
            <a:r>
              <a:rPr lang="en-US" sz="2400" dirty="0"/>
              <a:t> </a:t>
            </a:r>
            <a:r>
              <a:rPr lang="en-US" sz="2400" dirty="0" err="1"/>
              <a:t>на</a:t>
            </a:r>
            <a:r>
              <a:rPr lang="en-US" sz="2400" dirty="0"/>
              <a:t> </a:t>
            </a:r>
            <a:r>
              <a:rPr lang="en-US" sz="2400" dirty="0" err="1"/>
              <a:t>свет</a:t>
            </a:r>
            <a:r>
              <a:rPr lang="en-US" sz="2400" dirty="0"/>
              <a:t>, </a:t>
            </a:r>
            <a:r>
              <a:rPr lang="en-US" sz="2400" dirty="0" err="1"/>
              <a:t>преображаясь</a:t>
            </a:r>
            <a:r>
              <a:rPr lang="en-US" sz="2400" dirty="0"/>
              <a:t> </a:t>
            </a:r>
            <a:r>
              <a:rPr lang="en-US" sz="2400" dirty="0" err="1"/>
              <a:t>из</a:t>
            </a:r>
            <a:r>
              <a:rPr lang="en-US" sz="2400" dirty="0"/>
              <a:t> </a:t>
            </a:r>
            <a:r>
              <a:rPr lang="en-US" sz="2400" dirty="0" err="1"/>
              <a:t>мирской</a:t>
            </a:r>
            <a:r>
              <a:rPr lang="en-US" sz="2400" dirty="0"/>
              <a:t> </a:t>
            </a:r>
            <a:r>
              <a:rPr lang="en-US" sz="2400" dirty="0" err="1"/>
              <a:t>гусеницы</a:t>
            </a:r>
            <a:r>
              <a:rPr lang="en-US" sz="2400" dirty="0"/>
              <a:t>. В </a:t>
            </a:r>
            <a:r>
              <a:rPr lang="en-US" sz="2400" dirty="0" err="1"/>
              <a:t>связи</a:t>
            </a:r>
            <a:r>
              <a:rPr lang="en-US" sz="2400" dirty="0"/>
              <a:t> с </a:t>
            </a:r>
            <a:r>
              <a:rPr lang="en-US" sz="2400" dirty="0" err="1"/>
              <a:t>тем</a:t>
            </a:r>
            <a:r>
              <a:rPr lang="en-US" sz="2400" dirty="0"/>
              <a:t>, </a:t>
            </a:r>
            <a:r>
              <a:rPr lang="en-US" sz="2400" dirty="0" err="1"/>
              <a:t>что</a:t>
            </a:r>
            <a:r>
              <a:rPr lang="en-US" sz="2400" dirty="0"/>
              <a:t> </a:t>
            </a:r>
            <a:r>
              <a:rPr lang="en-US" sz="2400" dirty="0" err="1"/>
              <a:t>бабочка</a:t>
            </a:r>
            <a:r>
              <a:rPr lang="en-US" sz="2400" dirty="0"/>
              <a:t> </a:t>
            </a:r>
            <a:r>
              <a:rPr lang="en-US" sz="2400" dirty="0" err="1"/>
              <a:t>напоминает</a:t>
            </a:r>
            <a:r>
              <a:rPr lang="en-US" sz="2400" dirty="0"/>
              <a:t> </a:t>
            </a:r>
            <a:r>
              <a:rPr lang="en-US" sz="2400" dirty="0" err="1"/>
              <a:t>по</a:t>
            </a:r>
            <a:r>
              <a:rPr lang="en-US" sz="2400" dirty="0"/>
              <a:t> </a:t>
            </a:r>
            <a:r>
              <a:rPr lang="en-US" sz="2400" dirty="0" err="1"/>
              <a:t>форме</a:t>
            </a:r>
            <a:r>
              <a:rPr lang="en-US" sz="2400" dirty="0"/>
              <a:t> </a:t>
            </a:r>
            <a:r>
              <a:rPr lang="en-US" sz="2400" dirty="0" err="1"/>
              <a:t>обоюдоострый</a:t>
            </a:r>
            <a:r>
              <a:rPr lang="en-US" sz="2400" dirty="0"/>
              <a:t> </a:t>
            </a:r>
            <a:r>
              <a:rPr lang="en-US" sz="2400" dirty="0" err="1"/>
              <a:t>топор</a:t>
            </a:r>
            <a:r>
              <a:rPr lang="en-US" sz="2400" dirty="0"/>
              <a:t>, </a:t>
            </a:r>
            <a:r>
              <a:rPr lang="en-US" sz="2400" dirty="0" err="1"/>
              <a:t>она</a:t>
            </a:r>
            <a:r>
              <a:rPr lang="en-US" sz="2400" dirty="0"/>
              <a:t> </a:t>
            </a:r>
            <a:r>
              <a:rPr lang="en-US" sz="2400" dirty="0" err="1"/>
              <a:t>считается</a:t>
            </a:r>
            <a:r>
              <a:rPr lang="en-US" sz="2400" dirty="0"/>
              <a:t> </a:t>
            </a:r>
            <a:r>
              <a:rPr lang="en-US" sz="2400" dirty="0" err="1"/>
              <a:t>символом</a:t>
            </a:r>
            <a:r>
              <a:rPr lang="en-US" sz="2400" dirty="0"/>
              <a:t> </a:t>
            </a:r>
            <a:r>
              <a:rPr lang="en-US" sz="2400" dirty="0" err="1"/>
              <a:t>Великой</a:t>
            </a:r>
            <a:r>
              <a:rPr lang="en-US" sz="2400" dirty="0"/>
              <a:t> </a:t>
            </a:r>
            <a:r>
              <a:rPr lang="en-US" sz="2400" dirty="0" err="1"/>
              <a:t>Богини</a:t>
            </a:r>
            <a:r>
              <a:rPr lang="en-US" sz="2400" dirty="0"/>
              <a:t>. У </a:t>
            </a:r>
            <a:r>
              <a:rPr lang="en-US" sz="2400" dirty="0" err="1" smtClean="0"/>
              <a:t>китайцев</a:t>
            </a:r>
            <a:r>
              <a:rPr lang="en-US" sz="2400" dirty="0" smtClean="0"/>
              <a:t> </a:t>
            </a:r>
            <a:r>
              <a:rPr lang="en-US" sz="2400" dirty="0"/>
              <a:t>– </a:t>
            </a:r>
            <a:r>
              <a:rPr lang="en-US" sz="2400" dirty="0" err="1" smtClean="0"/>
              <a:t>бессмертие</a:t>
            </a:r>
            <a:r>
              <a:rPr lang="en-US" sz="2400" dirty="0"/>
              <a:t>, </a:t>
            </a:r>
            <a:r>
              <a:rPr lang="en-US" sz="2400" dirty="0" err="1"/>
              <a:t>досуг</a:t>
            </a:r>
            <a:r>
              <a:rPr lang="en-US" sz="2400" dirty="0"/>
              <a:t> в </a:t>
            </a:r>
            <a:r>
              <a:rPr lang="en-US" sz="2400" dirty="0" err="1"/>
              <a:t>изобилии</a:t>
            </a:r>
            <a:r>
              <a:rPr lang="en-US" sz="2400" dirty="0"/>
              <a:t> и </a:t>
            </a:r>
            <a:r>
              <a:rPr lang="en-US" sz="2400" dirty="0" err="1"/>
              <a:t>радость</a:t>
            </a:r>
            <a:r>
              <a:rPr lang="en-US" sz="2400" dirty="0"/>
              <a:t>. </a:t>
            </a:r>
            <a:r>
              <a:rPr lang="en-US" sz="2400" dirty="0" err="1"/>
              <a:t>Бабочка</a:t>
            </a:r>
            <a:r>
              <a:rPr lang="en-US" sz="2400" dirty="0"/>
              <a:t> с </a:t>
            </a:r>
            <a:r>
              <a:rPr lang="en-US" sz="2400" dirty="0" err="1"/>
              <a:t>хризантемой</a:t>
            </a:r>
            <a:r>
              <a:rPr lang="en-US" sz="2400" dirty="0"/>
              <a:t> </a:t>
            </a:r>
            <a:r>
              <a:rPr lang="en-US" sz="2400" dirty="0" err="1"/>
              <a:t>символизирует</a:t>
            </a:r>
            <a:r>
              <a:rPr lang="en-US" sz="2400" dirty="0"/>
              <a:t> </a:t>
            </a:r>
            <a:r>
              <a:rPr lang="en-US" sz="2400" dirty="0" err="1"/>
              <a:t>красоту</a:t>
            </a:r>
            <a:r>
              <a:rPr lang="en-US" sz="2400" dirty="0"/>
              <a:t> в </a:t>
            </a:r>
            <a:r>
              <a:rPr lang="en-US" sz="2400" dirty="0" err="1"/>
              <a:t>старости</a:t>
            </a:r>
            <a:r>
              <a:rPr lang="en-US" sz="2400" dirty="0"/>
              <a:t>; с </a:t>
            </a:r>
            <a:r>
              <a:rPr lang="en-US" sz="2400" dirty="0" err="1"/>
              <a:t>пером</a:t>
            </a:r>
            <a:r>
              <a:rPr lang="en-US" sz="2400" dirty="0"/>
              <a:t> – </a:t>
            </a:r>
            <a:r>
              <a:rPr lang="en-US" sz="2400" dirty="0" err="1"/>
              <a:t>долголетие</a:t>
            </a:r>
            <a:r>
              <a:rPr lang="en-US" sz="2400" dirty="0"/>
              <a:t>. В </a:t>
            </a:r>
            <a:r>
              <a:rPr lang="en-US" sz="2400" dirty="0" err="1"/>
              <a:t>христианстве</a:t>
            </a:r>
            <a:r>
              <a:rPr lang="en-US" sz="2400" dirty="0"/>
              <a:t> </a:t>
            </a:r>
            <a:r>
              <a:rPr lang="en-US" sz="2400" dirty="0" err="1"/>
              <a:t>стадии</a:t>
            </a:r>
            <a:r>
              <a:rPr lang="en-US" sz="2400" dirty="0"/>
              <a:t> </a:t>
            </a:r>
            <a:r>
              <a:rPr lang="en-US" sz="2400" dirty="0" err="1"/>
              <a:t>её</a:t>
            </a:r>
            <a:r>
              <a:rPr lang="en-US" sz="2400" dirty="0"/>
              <a:t> </a:t>
            </a:r>
            <a:r>
              <a:rPr lang="en-US" sz="2400" dirty="0" err="1"/>
              <a:t>развития</a:t>
            </a:r>
            <a:r>
              <a:rPr lang="en-US" sz="2400" dirty="0"/>
              <a:t> </a:t>
            </a:r>
            <a:r>
              <a:rPr lang="en-US" sz="2400" dirty="0" err="1"/>
              <a:t>олицетворяют</a:t>
            </a:r>
            <a:r>
              <a:rPr lang="en-US" sz="2400" dirty="0"/>
              <a:t> </a:t>
            </a:r>
            <a:r>
              <a:rPr lang="en-US" sz="2400" dirty="0" err="1"/>
              <a:t>жизнь</a:t>
            </a:r>
            <a:r>
              <a:rPr lang="en-US" sz="2400" dirty="0"/>
              <a:t>, </a:t>
            </a:r>
            <a:r>
              <a:rPr lang="en-US" sz="2400" dirty="0" err="1"/>
              <a:t>смерть</a:t>
            </a:r>
            <a:r>
              <a:rPr lang="en-US" sz="2400" dirty="0"/>
              <a:t> и </a:t>
            </a:r>
            <a:r>
              <a:rPr lang="en-US" sz="2400" dirty="0" err="1"/>
              <a:t>воскресение</a:t>
            </a:r>
            <a:r>
              <a:rPr lang="en-US" sz="2400" dirty="0"/>
              <a:t>, </a:t>
            </a:r>
            <a:r>
              <a:rPr lang="en-US" sz="2400" dirty="0" err="1"/>
              <a:t>поэтому</a:t>
            </a:r>
            <a:r>
              <a:rPr lang="en-US" sz="2400" dirty="0"/>
              <a:t> </a:t>
            </a:r>
            <a:r>
              <a:rPr lang="en-US" sz="2400" dirty="0" err="1"/>
              <a:t>бабочка</a:t>
            </a:r>
            <a:r>
              <a:rPr lang="en-US" sz="2400" dirty="0"/>
              <a:t> </a:t>
            </a:r>
            <a:r>
              <a:rPr lang="en-US" sz="2400" dirty="0" err="1"/>
              <a:t>иногда</a:t>
            </a:r>
            <a:r>
              <a:rPr lang="en-US" sz="2400" dirty="0"/>
              <a:t> </a:t>
            </a:r>
            <a:r>
              <a:rPr lang="en-US" sz="2400" dirty="0" err="1"/>
              <a:t>изображается</a:t>
            </a:r>
            <a:r>
              <a:rPr lang="en-US" sz="2400" dirty="0"/>
              <a:t> в </a:t>
            </a:r>
            <a:r>
              <a:rPr lang="en-US" sz="2400" dirty="0" err="1"/>
              <a:t>руке</a:t>
            </a:r>
            <a:r>
              <a:rPr lang="en-US" sz="2400" dirty="0"/>
              <a:t> </a:t>
            </a:r>
            <a:r>
              <a:rPr lang="en-US" sz="2400" dirty="0" err="1"/>
              <a:t>младенца</a:t>
            </a:r>
            <a:r>
              <a:rPr lang="en-US" sz="2400" dirty="0"/>
              <a:t> </a:t>
            </a:r>
            <a:r>
              <a:rPr lang="en-US" sz="2400" dirty="0" err="1"/>
              <a:t>Христа</a:t>
            </a:r>
            <a:r>
              <a:rPr lang="en-US" sz="2400" dirty="0"/>
              <a:t>. </a:t>
            </a:r>
            <a:r>
              <a:rPr lang="en-US" sz="2400" dirty="0" err="1"/>
              <a:t>Древние</a:t>
            </a:r>
            <a:r>
              <a:rPr lang="en-US" sz="2400" dirty="0"/>
              <a:t> </a:t>
            </a:r>
            <a:r>
              <a:rPr lang="en-US" sz="2400" dirty="0" err="1"/>
              <a:t>греки</a:t>
            </a:r>
            <a:r>
              <a:rPr lang="en-US" sz="2400" dirty="0"/>
              <a:t> </a:t>
            </a:r>
            <a:r>
              <a:rPr lang="en-US" sz="2400" dirty="0" err="1"/>
              <a:t>считали</a:t>
            </a:r>
            <a:r>
              <a:rPr lang="en-US" sz="2400" dirty="0"/>
              <a:t> </a:t>
            </a:r>
            <a:r>
              <a:rPr lang="en-US" sz="2400" dirty="0" err="1"/>
              <a:t>бабочку</a:t>
            </a:r>
            <a:r>
              <a:rPr lang="en-US" sz="2400" dirty="0"/>
              <a:t> </a:t>
            </a:r>
            <a:r>
              <a:rPr lang="en-US" sz="2400" dirty="0" err="1"/>
              <a:t>символом</a:t>
            </a:r>
            <a:r>
              <a:rPr lang="en-US" sz="2400" dirty="0"/>
              <a:t> </a:t>
            </a:r>
            <a:r>
              <a:rPr lang="en-US" sz="2400" dirty="0" err="1"/>
              <a:t>бессмертия</a:t>
            </a:r>
            <a:r>
              <a:rPr lang="en-US" sz="2400" dirty="0"/>
              <a:t> </a:t>
            </a:r>
            <a:r>
              <a:rPr lang="en-US" sz="2400" dirty="0" err="1"/>
              <a:t>души</a:t>
            </a:r>
            <a:r>
              <a:rPr lang="en-US" sz="2400" dirty="0"/>
              <a:t>. </a:t>
            </a:r>
            <a:r>
              <a:rPr lang="en-US" sz="2400" dirty="0" err="1"/>
              <a:t>Пара</a:t>
            </a:r>
            <a:r>
              <a:rPr lang="en-US" sz="2400" dirty="0"/>
              <a:t> </a:t>
            </a:r>
            <a:r>
              <a:rPr lang="en-US" sz="2400" dirty="0" err="1"/>
              <a:t>бабочек</a:t>
            </a:r>
            <a:r>
              <a:rPr lang="en-US" sz="2400" dirty="0"/>
              <a:t> </a:t>
            </a:r>
            <a:r>
              <a:rPr lang="en-US" sz="2400" dirty="0" err="1"/>
              <a:t>означает</a:t>
            </a:r>
            <a:r>
              <a:rPr lang="en-US" sz="2400" dirty="0"/>
              <a:t> </a:t>
            </a:r>
            <a:r>
              <a:rPr lang="en-US" sz="2400" dirty="0" err="1"/>
              <a:t>супружеское</a:t>
            </a:r>
            <a:r>
              <a:rPr lang="en-US" sz="2400" dirty="0"/>
              <a:t> </a:t>
            </a:r>
            <a:r>
              <a:rPr lang="en-US" sz="2400" dirty="0" err="1" smtClean="0"/>
              <a:t>счастье</a:t>
            </a:r>
            <a:r>
              <a:rPr lang="en-US" sz="2400" dirty="0"/>
              <a:t>, а </a:t>
            </a:r>
            <a:r>
              <a:rPr lang="en-US" sz="2400" dirty="0" err="1"/>
              <a:t>белая</a:t>
            </a:r>
            <a:r>
              <a:rPr lang="en-US" sz="2400" dirty="0"/>
              <a:t> </a:t>
            </a:r>
            <a:r>
              <a:rPr lang="en-US" sz="2400" dirty="0" err="1"/>
              <a:t>бабочка</a:t>
            </a:r>
            <a:r>
              <a:rPr lang="en-US" sz="2400" dirty="0"/>
              <a:t> – </a:t>
            </a:r>
            <a:r>
              <a:rPr lang="en-US" sz="2400" dirty="0" err="1"/>
              <a:t>дух</a:t>
            </a:r>
            <a:r>
              <a:rPr lang="en-US" sz="2400" dirty="0"/>
              <a:t> </a:t>
            </a:r>
            <a:r>
              <a:rPr lang="en-US" sz="2400" dirty="0" err="1"/>
              <a:t>умершего</a:t>
            </a:r>
            <a:r>
              <a:rPr lang="en-US" sz="2400" dirty="0"/>
              <a:t>.</a:t>
            </a:r>
            <a:endParaRPr lang="ru-RU" sz="2400" dirty="0"/>
          </a:p>
          <a:p>
            <a:pPr algn="just"/>
            <a:endParaRPr lang="ru-RU" sz="2400" dirty="0"/>
          </a:p>
        </p:txBody>
      </p:sp>
      <p:pic>
        <p:nvPicPr>
          <p:cNvPr id="17409" name="Picture 1" descr="C:\Users\андрей\Desktop\743692711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5013176"/>
            <a:ext cx="1728192" cy="18448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en-US" dirty="0" err="1" smtClean="0"/>
              <a:t>Словообразование</a:t>
            </a:r>
            <a:r>
              <a:rPr lang="en-US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en-US" dirty="0" err="1" smtClean="0"/>
              <a:t>По</a:t>
            </a:r>
            <a:r>
              <a:rPr lang="en-US" dirty="0" smtClean="0"/>
              <a:t> </a:t>
            </a:r>
            <a:r>
              <a:rPr lang="en-US" dirty="0" err="1"/>
              <a:t>основным</a:t>
            </a:r>
            <a:r>
              <a:rPr lang="en-US" dirty="0"/>
              <a:t> </a:t>
            </a:r>
            <a:r>
              <a:rPr lang="en-US" dirty="0" err="1"/>
              <a:t>предположениям</a:t>
            </a:r>
            <a:r>
              <a:rPr lang="en-US" dirty="0"/>
              <a:t>, «</a:t>
            </a:r>
            <a:r>
              <a:rPr lang="en-US" dirty="0" err="1"/>
              <a:t>бабочка</a:t>
            </a:r>
            <a:r>
              <a:rPr lang="en-US" dirty="0"/>
              <a:t>» </a:t>
            </a:r>
            <a:r>
              <a:rPr lang="en-US" dirty="0" err="1"/>
              <a:t>является</a:t>
            </a:r>
            <a:r>
              <a:rPr lang="en-US" dirty="0"/>
              <a:t> </a:t>
            </a:r>
            <a:r>
              <a:rPr lang="en-US" dirty="0" err="1"/>
              <a:t>производным</a:t>
            </a:r>
            <a:r>
              <a:rPr lang="en-US" dirty="0"/>
              <a:t> </a:t>
            </a:r>
            <a:r>
              <a:rPr lang="en-US" dirty="0" err="1"/>
              <a:t>от</a:t>
            </a:r>
            <a:r>
              <a:rPr lang="en-US" dirty="0"/>
              <a:t> </a:t>
            </a:r>
            <a:r>
              <a:rPr lang="en-US" dirty="0" err="1"/>
              <a:t>баба</a:t>
            </a:r>
            <a:r>
              <a:rPr lang="en-US" dirty="0"/>
              <a:t> («</a:t>
            </a:r>
            <a:r>
              <a:rPr lang="en-US" dirty="0" err="1"/>
              <a:t>замужняя</a:t>
            </a:r>
            <a:r>
              <a:rPr lang="en-US" dirty="0"/>
              <a:t> </a:t>
            </a:r>
            <a:r>
              <a:rPr lang="en-US" dirty="0" err="1"/>
              <a:t>женщина</a:t>
            </a:r>
            <a:r>
              <a:rPr lang="en-US" dirty="0"/>
              <a:t>, </a:t>
            </a:r>
            <a:r>
              <a:rPr lang="en-US" dirty="0" err="1"/>
              <a:t>жена</a:t>
            </a:r>
            <a:r>
              <a:rPr lang="en-US" dirty="0"/>
              <a:t>») </a:t>
            </a:r>
            <a:r>
              <a:rPr lang="en-US" dirty="0" err="1"/>
              <a:t>или</a:t>
            </a:r>
            <a:r>
              <a:rPr lang="en-US" dirty="0"/>
              <a:t> </a:t>
            </a:r>
            <a:r>
              <a:rPr lang="en-US" dirty="0" err="1"/>
              <a:t>же</a:t>
            </a:r>
            <a:r>
              <a:rPr lang="en-US" dirty="0"/>
              <a:t> </a:t>
            </a:r>
            <a:r>
              <a:rPr lang="en-US" dirty="0" err="1"/>
              <a:t>уменьшительным</a:t>
            </a:r>
            <a:r>
              <a:rPr lang="en-US" dirty="0"/>
              <a:t> </a:t>
            </a:r>
            <a:r>
              <a:rPr lang="en-US" dirty="0" err="1"/>
              <a:t>от</a:t>
            </a:r>
            <a:r>
              <a:rPr lang="en-US" dirty="0"/>
              <a:t> </a:t>
            </a:r>
            <a:r>
              <a:rPr lang="en-US" dirty="0" err="1"/>
              <a:t>слова</a:t>
            </a:r>
            <a:r>
              <a:rPr lang="en-US" dirty="0"/>
              <a:t> </a:t>
            </a:r>
            <a:r>
              <a:rPr lang="en-US" dirty="0" err="1"/>
              <a:t>бабка</a:t>
            </a:r>
            <a:r>
              <a:rPr lang="en-US" dirty="0"/>
              <a:t>, </a:t>
            </a:r>
            <a:r>
              <a:rPr lang="en-US" dirty="0" err="1"/>
              <a:t>бабушка</a:t>
            </a:r>
            <a:r>
              <a:rPr lang="en-US" dirty="0"/>
              <a:t>. В </a:t>
            </a:r>
            <a:r>
              <a:rPr lang="en-US" dirty="0" err="1"/>
              <a:t>современном</a:t>
            </a:r>
            <a:r>
              <a:rPr lang="en-US" dirty="0"/>
              <a:t> </a:t>
            </a:r>
            <a:r>
              <a:rPr lang="en-US" dirty="0" err="1"/>
              <a:t>русском</a:t>
            </a:r>
            <a:r>
              <a:rPr lang="en-US" dirty="0"/>
              <a:t> </a:t>
            </a:r>
            <a:r>
              <a:rPr lang="en-US" dirty="0" err="1"/>
              <a:t>языке</a:t>
            </a:r>
            <a:r>
              <a:rPr lang="en-US" dirty="0"/>
              <a:t> </a:t>
            </a:r>
            <a:r>
              <a:rPr lang="en-US" dirty="0" err="1"/>
              <a:t>эти</a:t>
            </a:r>
            <a:r>
              <a:rPr lang="en-US" dirty="0"/>
              <a:t> </a:t>
            </a:r>
            <a:r>
              <a:rPr lang="en-US" dirty="0" err="1"/>
              <a:t>слова</a:t>
            </a:r>
            <a:r>
              <a:rPr lang="en-US" dirty="0"/>
              <a:t> </a:t>
            </a:r>
            <a:r>
              <a:rPr lang="en-US" dirty="0" err="1"/>
              <a:t>всё-таки</a:t>
            </a:r>
            <a:r>
              <a:rPr lang="en-US" dirty="0"/>
              <a:t> </a:t>
            </a:r>
            <a:r>
              <a:rPr lang="en-US" dirty="0" err="1"/>
              <a:t>родственными</a:t>
            </a:r>
            <a:r>
              <a:rPr lang="en-US" dirty="0"/>
              <a:t> (</a:t>
            </a:r>
            <a:r>
              <a:rPr lang="en-US" dirty="0" err="1"/>
              <a:t>однокоренными</a:t>
            </a:r>
            <a:r>
              <a:rPr lang="en-US" dirty="0"/>
              <a:t>) </a:t>
            </a:r>
            <a:r>
              <a:rPr lang="en-US" dirty="0" err="1"/>
              <a:t>уже</a:t>
            </a:r>
            <a:r>
              <a:rPr lang="en-US" dirty="0"/>
              <a:t> </a:t>
            </a:r>
            <a:r>
              <a:rPr lang="en-US" dirty="0" err="1"/>
              <a:t>не</a:t>
            </a:r>
            <a:r>
              <a:rPr lang="en-US" dirty="0"/>
              <a:t> </a:t>
            </a:r>
            <a:r>
              <a:rPr lang="en-US" dirty="0" err="1"/>
              <a:t>являются</a:t>
            </a:r>
            <a:r>
              <a:rPr lang="en-US" dirty="0"/>
              <a:t>, т к </a:t>
            </a:r>
            <a:r>
              <a:rPr lang="en-US" dirty="0" err="1"/>
              <a:t>бабочка</a:t>
            </a:r>
            <a:r>
              <a:rPr lang="en-US" dirty="0"/>
              <a:t> (</a:t>
            </a:r>
            <a:r>
              <a:rPr lang="en-US" dirty="0" err="1"/>
              <a:t>насекомое</a:t>
            </a:r>
            <a:r>
              <a:rPr lang="en-US" dirty="0"/>
              <a:t>) </a:t>
            </a:r>
            <a:r>
              <a:rPr lang="en-US" dirty="0" err="1"/>
              <a:t>выделяется</a:t>
            </a:r>
            <a:r>
              <a:rPr lang="en-US" dirty="0"/>
              <a:t> </a:t>
            </a:r>
            <a:r>
              <a:rPr lang="en-US" dirty="0" err="1"/>
              <a:t>корень</a:t>
            </a:r>
            <a:r>
              <a:rPr lang="en-US" dirty="0"/>
              <a:t> </a:t>
            </a:r>
            <a:r>
              <a:rPr lang="en-US" dirty="0" err="1"/>
              <a:t>бабочк</a:t>
            </a:r>
            <a:r>
              <a:rPr lang="en-US" dirty="0"/>
              <a:t>, а в </a:t>
            </a:r>
            <a:r>
              <a:rPr lang="en-US" dirty="0" err="1"/>
              <a:t>слове</a:t>
            </a:r>
            <a:r>
              <a:rPr lang="en-US" dirty="0"/>
              <a:t> </a:t>
            </a:r>
            <a:r>
              <a:rPr lang="en-US" dirty="0" err="1"/>
              <a:t>бабушка</a:t>
            </a:r>
            <a:r>
              <a:rPr lang="en-US" dirty="0"/>
              <a:t> – БАБ. </a:t>
            </a:r>
            <a:r>
              <a:rPr lang="en-US" dirty="0" err="1"/>
              <a:t>Кроме</a:t>
            </a:r>
            <a:r>
              <a:rPr lang="en-US" dirty="0"/>
              <a:t> </a:t>
            </a:r>
            <a:r>
              <a:rPr lang="en-US" dirty="0" err="1"/>
              <a:t>того</a:t>
            </a:r>
            <a:r>
              <a:rPr lang="en-US" dirty="0"/>
              <a:t>, </a:t>
            </a:r>
            <a:r>
              <a:rPr lang="en-US" dirty="0" err="1"/>
              <a:t>они</a:t>
            </a:r>
            <a:r>
              <a:rPr lang="en-US" dirty="0"/>
              <a:t> </a:t>
            </a:r>
            <a:r>
              <a:rPr lang="en-US" dirty="0" err="1"/>
              <a:t>имеют</a:t>
            </a:r>
            <a:r>
              <a:rPr lang="en-US" dirty="0"/>
              <a:t> </a:t>
            </a:r>
            <a:r>
              <a:rPr lang="en-US" dirty="0" err="1"/>
              <a:t>разное</a:t>
            </a:r>
            <a:r>
              <a:rPr lang="en-US" dirty="0"/>
              <a:t> </a:t>
            </a:r>
            <a:r>
              <a:rPr lang="en-US" dirty="0" err="1"/>
              <a:t>лексическое</a:t>
            </a:r>
            <a:r>
              <a:rPr lang="en-US" dirty="0"/>
              <a:t> </a:t>
            </a:r>
            <a:r>
              <a:rPr lang="en-US" dirty="0" err="1"/>
              <a:t>значение</a:t>
            </a:r>
            <a:r>
              <a:rPr lang="en-US" dirty="0"/>
              <a:t>.</a:t>
            </a:r>
            <a:endParaRPr lang="ru-RU" dirty="0"/>
          </a:p>
        </p:txBody>
      </p:sp>
      <p:pic>
        <p:nvPicPr>
          <p:cNvPr id="15361" name="Picture 1" descr="C:\Users\андрей\Desktop\917956592[1].jpg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76672"/>
            <a:ext cx="7848872" cy="10081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en-US" dirty="0" err="1" smtClean="0"/>
              <a:t>Морфология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dirty="0" err="1" smtClean="0"/>
              <a:t>Бабочка</a:t>
            </a:r>
            <a:r>
              <a:rPr lang="en-US" dirty="0" smtClean="0"/>
              <a:t> </a:t>
            </a:r>
            <a:r>
              <a:rPr lang="en-US" dirty="0"/>
              <a:t>– </a:t>
            </a:r>
            <a:r>
              <a:rPr lang="en-US" dirty="0" err="1"/>
              <a:t>имя</a:t>
            </a:r>
            <a:r>
              <a:rPr lang="en-US" dirty="0"/>
              <a:t> </a:t>
            </a:r>
            <a:r>
              <a:rPr lang="en-US" dirty="0" err="1"/>
              <a:t>существительное</a:t>
            </a:r>
            <a:r>
              <a:rPr lang="en-US" dirty="0"/>
              <a:t>;  (</a:t>
            </a:r>
            <a:r>
              <a:rPr lang="en-US" dirty="0" err="1"/>
              <a:t>кто</a:t>
            </a:r>
            <a:r>
              <a:rPr lang="en-US" dirty="0"/>
              <a:t>?) – </a:t>
            </a:r>
            <a:r>
              <a:rPr lang="en-US" dirty="0" err="1"/>
              <a:t>бабочка</a:t>
            </a:r>
            <a:r>
              <a:rPr lang="en-US" dirty="0"/>
              <a:t>;</a:t>
            </a:r>
            <a:endParaRPr lang="ru-RU" dirty="0"/>
          </a:p>
          <a:p>
            <a:r>
              <a:rPr lang="en-US" dirty="0"/>
              <a:t>Н. ф. – </a:t>
            </a:r>
            <a:r>
              <a:rPr lang="en-US" dirty="0" err="1"/>
              <a:t>бабочка</a:t>
            </a:r>
            <a:r>
              <a:rPr lang="en-US" dirty="0"/>
              <a:t>;</a:t>
            </a:r>
            <a:endParaRPr lang="ru-RU" dirty="0"/>
          </a:p>
          <a:p>
            <a:r>
              <a:rPr lang="en-US" dirty="0" err="1"/>
              <a:t>Постоянные</a:t>
            </a:r>
            <a:r>
              <a:rPr lang="en-US" dirty="0"/>
              <a:t> </a:t>
            </a:r>
            <a:r>
              <a:rPr lang="en-US" dirty="0" err="1"/>
              <a:t>признаки</a:t>
            </a:r>
            <a:r>
              <a:rPr lang="en-US" dirty="0"/>
              <a:t>:  </a:t>
            </a:r>
            <a:r>
              <a:rPr lang="en-US" dirty="0" err="1"/>
              <a:t>нарицательное</a:t>
            </a:r>
            <a:r>
              <a:rPr lang="en-US" dirty="0"/>
              <a:t>; </a:t>
            </a:r>
            <a:r>
              <a:rPr lang="en-US" dirty="0" err="1"/>
              <a:t>одушевлённое</a:t>
            </a:r>
            <a:r>
              <a:rPr lang="en-US" dirty="0"/>
              <a:t>; </a:t>
            </a:r>
            <a:r>
              <a:rPr lang="en-US" dirty="0" err="1"/>
              <a:t>ж.р</a:t>
            </a:r>
            <a:r>
              <a:rPr lang="en-US" dirty="0"/>
              <a:t>.; 1-го </a:t>
            </a:r>
            <a:r>
              <a:rPr lang="en-US" dirty="0" err="1"/>
              <a:t>скл</a:t>
            </a:r>
            <a:r>
              <a:rPr lang="en-US" dirty="0"/>
              <a:t>.</a:t>
            </a:r>
            <a:endParaRPr lang="ru-RU" dirty="0"/>
          </a:p>
          <a:p>
            <a:r>
              <a:rPr lang="en-US" dirty="0"/>
              <a:t>    </a:t>
            </a:r>
            <a:r>
              <a:rPr lang="en-US" dirty="0" err="1"/>
              <a:t>Непостоянные</a:t>
            </a:r>
            <a:r>
              <a:rPr lang="en-US" dirty="0"/>
              <a:t>  </a:t>
            </a:r>
            <a:r>
              <a:rPr lang="en-US" dirty="0" err="1"/>
              <a:t>признаки</a:t>
            </a:r>
            <a:r>
              <a:rPr lang="en-US" dirty="0"/>
              <a:t>: </a:t>
            </a:r>
            <a:r>
              <a:rPr lang="en-US" dirty="0" err="1"/>
              <a:t>употреблено</a:t>
            </a:r>
            <a:r>
              <a:rPr lang="en-US" dirty="0"/>
              <a:t> в </a:t>
            </a:r>
            <a:r>
              <a:rPr lang="en-US" dirty="0" err="1"/>
              <a:t>форме</a:t>
            </a:r>
            <a:r>
              <a:rPr lang="en-US" dirty="0"/>
              <a:t> </a:t>
            </a:r>
            <a:r>
              <a:rPr lang="en-US" dirty="0" err="1"/>
              <a:t>Им.п</a:t>
            </a:r>
            <a:r>
              <a:rPr lang="en-US" dirty="0"/>
              <a:t>., </a:t>
            </a:r>
            <a:r>
              <a:rPr lang="en-US" dirty="0" err="1"/>
              <a:t>ед.ч</a:t>
            </a:r>
            <a:r>
              <a:rPr lang="en-US" dirty="0"/>
              <a:t>.</a:t>
            </a:r>
            <a:endParaRPr lang="ru-RU" dirty="0"/>
          </a:p>
          <a:p>
            <a:r>
              <a:rPr lang="en-US" dirty="0"/>
              <a:t>(</a:t>
            </a:r>
            <a:r>
              <a:rPr lang="en-US" dirty="0" err="1"/>
              <a:t>кто</a:t>
            </a:r>
            <a:r>
              <a:rPr lang="en-US" dirty="0"/>
              <a:t>?)  </a:t>
            </a:r>
            <a:r>
              <a:rPr lang="en-US" dirty="0" err="1"/>
              <a:t>бабочка</a:t>
            </a:r>
            <a:r>
              <a:rPr lang="en-US" dirty="0"/>
              <a:t>.</a:t>
            </a:r>
            <a:endParaRPr lang="ru-RU" dirty="0"/>
          </a:p>
          <a:p>
            <a:endParaRPr lang="ru-RU" dirty="0"/>
          </a:p>
        </p:txBody>
      </p:sp>
      <p:pic>
        <p:nvPicPr>
          <p:cNvPr id="13313" name="Picture 1" descr="C:\Users\андрей\Desktop\300667460[1].jpg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2627784" cy="18036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379</Words>
  <Application>Microsoft Office PowerPoint</Application>
  <PresentationFormat>Экран (4:3)</PresentationFormat>
  <Paragraphs>90</Paragraphs>
  <Slides>17</Slides>
  <Notes>16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Тема Office</vt:lpstr>
      <vt:lpstr>Литейная</vt:lpstr>
      <vt:lpstr>В гостях у слова</vt:lpstr>
      <vt:lpstr>Слайд 2</vt:lpstr>
      <vt:lpstr>Слайд 3</vt:lpstr>
      <vt:lpstr>Происхождение слова “бабочка”.</vt:lpstr>
      <vt:lpstr>Слово «бабочка» в различных словарях. </vt:lpstr>
      <vt:lpstr>Лексическое значение  слова «бабочка». </vt:lpstr>
      <vt:lpstr>Значение слова «Бабочка» по словарю Символизма</vt:lpstr>
      <vt:lpstr> Словообразование. </vt:lpstr>
      <vt:lpstr> Морфология </vt:lpstr>
      <vt:lpstr>Синтаксис </vt:lpstr>
      <vt:lpstr> Фразеология </vt:lpstr>
      <vt:lpstr>Слайд 12</vt:lpstr>
      <vt:lpstr>Слайд 13</vt:lpstr>
      <vt:lpstr>Слово “бабочка” в названиях картин русских художников</vt:lpstr>
      <vt:lpstr>Слайд 15</vt:lpstr>
      <vt:lpstr>Русские традиции </vt:lpstr>
      <vt:lpstr>Литература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гостях у слова</dc:title>
  <dc:creator>андрей</dc:creator>
  <cp:lastModifiedBy>андрей</cp:lastModifiedBy>
  <cp:revision>11</cp:revision>
  <dcterms:created xsi:type="dcterms:W3CDTF">2012-03-29T16:57:03Z</dcterms:created>
  <dcterms:modified xsi:type="dcterms:W3CDTF">2013-10-04T17:56:25Z</dcterms:modified>
</cp:coreProperties>
</file>