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99CC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BEB1-63B6-4016-846C-DC4AB7ADF0B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C1EE48-20AA-4684-9B5A-94886D2FE1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BEB1-63B6-4016-846C-DC4AB7ADF0B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1EE48-20AA-4684-9B5A-94886D2FE1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BEB1-63B6-4016-846C-DC4AB7ADF0B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1EE48-20AA-4684-9B5A-94886D2FE1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5B6BEB1-63B6-4016-846C-DC4AB7ADF0B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EC1EE48-20AA-4684-9B5A-94886D2FE1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BEB1-63B6-4016-846C-DC4AB7ADF0B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1EE48-20AA-4684-9B5A-94886D2FE1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BEB1-63B6-4016-846C-DC4AB7ADF0B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1EE48-20AA-4684-9B5A-94886D2FE1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1EE48-20AA-4684-9B5A-94886D2FE1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BEB1-63B6-4016-846C-DC4AB7ADF0B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BEB1-63B6-4016-846C-DC4AB7ADF0B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1EE48-20AA-4684-9B5A-94886D2FE1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BEB1-63B6-4016-846C-DC4AB7ADF0B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1EE48-20AA-4684-9B5A-94886D2FE1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5B6BEB1-63B6-4016-846C-DC4AB7ADF0B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EC1EE48-20AA-4684-9B5A-94886D2FE1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BEB1-63B6-4016-846C-DC4AB7ADF0B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C1EE48-20AA-4684-9B5A-94886D2FE1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5B6BEB1-63B6-4016-846C-DC4AB7ADF0B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EC1EE48-20AA-4684-9B5A-94886D2FE1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Выполнил: ученик 2-А класса </a:t>
            </a:r>
          </a:p>
          <a:p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</a:rPr>
              <a:t>Гогин Сергей</a:t>
            </a:r>
            <a:endParaRPr lang="ru-RU" sz="4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Comic Sans MS" pitchFamily="66" charset="0"/>
              </a:rPr>
              <a:t>Мой домашний питомец</a:t>
            </a:r>
            <a:endParaRPr lang="ru-RU" sz="6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hpThumb_generated_thumbnailjpg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1285860"/>
            <a:ext cx="5572164" cy="516388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66"/>
                </a:solidFill>
                <a:latin typeface="Comic Sans MS" pitchFamily="66" charset="0"/>
              </a:rPr>
              <a:t>Наш йоркширский терьер - Арчи</a:t>
            </a:r>
            <a:endParaRPr lang="ru-RU" dirty="0">
              <a:solidFill>
                <a:srgbClr val="FF0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428736"/>
            <a:ext cx="8229600" cy="4572000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sz="3600" dirty="0" smtClean="0">
                <a:solidFill>
                  <a:srgbClr val="FFFF00"/>
                </a:solidFill>
                <a:latin typeface="Comic Sans MS" pitchFamily="66" charset="0"/>
              </a:rPr>
              <a:t>В нашей семье недавно появилась собака. Она очень маленькая, потому что у неё есть своя, особая порода, которая называется йоркширский терьер. Зовут моего любимца </a:t>
            </a:r>
            <a:r>
              <a:rPr lang="ru-RU" sz="3600" b="1" i="1" dirty="0" smtClean="0">
                <a:solidFill>
                  <a:srgbClr val="FF99CC"/>
                </a:solidFill>
                <a:latin typeface="Comic Sans MS" pitchFamily="66" charset="0"/>
              </a:rPr>
              <a:t>Арчи</a:t>
            </a:r>
            <a:endParaRPr lang="ru-RU" sz="3600" b="1" i="1" dirty="0">
              <a:solidFill>
                <a:srgbClr val="FF99CC"/>
              </a:solidFill>
              <a:latin typeface="Comic Sans MS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200" dirty="0" smtClean="0">
                <a:solidFill>
                  <a:srgbClr val="FFC000"/>
                </a:solidFill>
                <a:latin typeface="Comic Sans MS" pitchFamily="66" charset="0"/>
              </a:rPr>
              <a:t>Наш питомец очень умный.	</a:t>
            </a:r>
          </a:p>
          <a:p>
            <a:r>
              <a:rPr lang="ru-RU" sz="3200" dirty="0" smtClean="0">
                <a:solidFill>
                  <a:srgbClr val="FFC000"/>
                </a:solidFill>
                <a:latin typeface="Comic Sans MS" pitchFamily="66" charset="0"/>
              </a:rPr>
              <a:t>Что особенно удивительно, иногда кажется, что он обладает чувством юмора. Когда мне грустно Арчи  немедленно старается привлечь моё внимание игрой, забавной мимикой и всей своей лукавой находчивостью, найдет способ заставить улыбнуться. Ловкий как мартышка, хитрый как лиса, он всегда добивается своей цели.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40-189x3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3174" y="2071678"/>
            <a:ext cx="3219039" cy="400052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2192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Радость, печаль, разочарование, обида, любовь — все эти  человеческие  чувства  возможно  прочитать  в  его взгляде.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Мы с Арчи все время бегаем, прыгаем, играем в мяч. </a:t>
            </a:r>
          </a:p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он начнет носиться по комнате, держа в зубах плюшевую игрушку в три раза больше, чем он сам.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928670"/>
            <a:ext cx="8229600" cy="12192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Мы гуляем с ним всегда на поводке, потому что он очень  смелый и любопытный, часто попадает в опасные ситуации.  Кроме того, наш малыш не лишен охотничьего инстинкта  и погоня за мышкой, птичкой, кошкой может привести  к трагедии.</a:t>
            </a:r>
            <a:endParaRPr lang="ru-RU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5" name="Содержимое 4" descr="i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2500306"/>
            <a:ext cx="5643602" cy="3857652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latin typeface="Comic Sans MS" pitchFamily="66" charset="0"/>
              </a:rPr>
              <a:t>Арчи  мой друг! Я всегда буду о нём заботиться, потому что  очень его люблю!</a:t>
            </a:r>
            <a:endParaRPr lang="ru-RU" sz="5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Спасибо за внимание!</a:t>
            </a:r>
            <a:endParaRPr lang="ru-RU" sz="6000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61</TotalTime>
  <Words>168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Мой домашний питомец</vt:lpstr>
      <vt:lpstr>Наш йоркширский терьер - Арчи</vt:lpstr>
      <vt:lpstr>Слайд 3</vt:lpstr>
      <vt:lpstr>Слайд 4</vt:lpstr>
      <vt:lpstr>Радость, печаль, разочарование, обида, любовь — все эти  человеческие  чувства  возможно  прочитать  в  его взгляде.</vt:lpstr>
      <vt:lpstr>Слайд 6</vt:lpstr>
      <vt:lpstr>Мы гуляем с ним всегда на поводке, потому что он очень  смелый и любопытный, часто попадает в опасные ситуации.  Кроме того, наш малыш не лишен охотничьего инстинкта  и погоня за мышкой, птичкой, кошкой может привести  к трагедии.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домашний питомец</dc:title>
  <dc:creator>Админ</dc:creator>
  <cp:lastModifiedBy>Админ</cp:lastModifiedBy>
  <cp:revision>9</cp:revision>
  <dcterms:created xsi:type="dcterms:W3CDTF">2013-05-13T18:06:23Z</dcterms:created>
  <dcterms:modified xsi:type="dcterms:W3CDTF">2013-05-16T17:58:36Z</dcterms:modified>
</cp:coreProperties>
</file>