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8" r:id="rId5"/>
    <p:sldId id="269" r:id="rId6"/>
    <p:sldId id="261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5" autoAdjust="0"/>
    <p:restoredTop sz="94598" autoAdjust="0"/>
  </p:normalViewPr>
  <p:slideViewPr>
    <p:cSldViewPr>
      <p:cViewPr varScale="1">
        <p:scale>
          <a:sx n="95" d="100"/>
          <a:sy n="95" d="100"/>
        </p:scale>
        <p:origin x="-4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77DD75-A489-4E6E-BB87-8D1217C94F1E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8179A0-6930-41AB-8A9D-824552493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400" y="4221088"/>
            <a:ext cx="8305800" cy="11430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3"/>
                </a:solidFill>
              </a:rPr>
              <a:t>Работу выполнила</a:t>
            </a:r>
          </a:p>
          <a:p>
            <a:pPr algn="r"/>
            <a:r>
              <a:rPr lang="ru-RU" dirty="0" smtClean="0">
                <a:solidFill>
                  <a:schemeClr val="accent3"/>
                </a:solidFill>
              </a:rPr>
              <a:t>студентка 254 группы </a:t>
            </a:r>
          </a:p>
          <a:p>
            <a:pPr algn="r"/>
            <a:r>
              <a:rPr lang="ru-RU" dirty="0" smtClean="0">
                <a:solidFill>
                  <a:schemeClr val="accent3"/>
                </a:solidFill>
              </a:rPr>
              <a:t>Фёдорова Татьяна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8305800" cy="2478828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  <a:t>Леонардо да Винчи</a:t>
            </a:r>
            <a:b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  <a:t>великий и загадочный</a:t>
            </a:r>
            <a:endParaRPr lang="ru-RU" sz="7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cap="all" dirty="0" err="1">
                <a:latin typeface="Times New Roman" pitchFamily="18" charset="0"/>
                <a:cs typeface="Times New Roman" pitchFamily="18" charset="0"/>
              </a:rPr>
              <a:t>нАУЧНО</a:t>
            </a:r>
            <a:r>
              <a:rPr lang="ru-RU" cap="all" dirty="0">
                <a:latin typeface="Times New Roman" pitchFamily="18" charset="0"/>
                <a:cs typeface="Times New Roman" pitchFamily="18" charset="0"/>
              </a:rPr>
              <a:t>-ПРАКТИЧЕСКАЯ КОНФЕРЕНЦИЯ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cap="all" dirty="0">
                <a:latin typeface="Times New Roman" pitchFamily="18" charset="0"/>
                <a:cs typeface="Times New Roman" pitchFamily="18" charset="0"/>
              </a:rPr>
              <a:t>ПЕДАГОГОВ И СТУДЕНТОВ ИМ. </a:t>
            </a:r>
            <a:r>
              <a:rPr lang="ru-RU" cap="all" dirty="0" err="1">
                <a:latin typeface="Times New Roman" pitchFamily="18" charset="0"/>
                <a:cs typeface="Times New Roman" pitchFamily="18" charset="0"/>
              </a:rPr>
              <a:t>ф.а.бЛИНОВА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5556" y="1556792"/>
            <a:ext cx="3816424" cy="60212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i="1" dirty="0"/>
              <a:t>Объект исследования</a:t>
            </a:r>
            <a:r>
              <a:rPr lang="ru-RU" sz="2800" dirty="0"/>
              <a:t> – биография Леонардо да </a:t>
            </a:r>
            <a:r>
              <a:rPr lang="ru-RU" sz="2800" dirty="0" smtClean="0"/>
              <a:t>Винчи.</a:t>
            </a:r>
          </a:p>
          <a:p>
            <a:pPr marL="0" indent="0" algn="just">
              <a:buNone/>
            </a:pPr>
            <a:r>
              <a:rPr lang="ru-RU" sz="2800" i="1" dirty="0" smtClean="0"/>
              <a:t>Предмет </a:t>
            </a:r>
            <a:r>
              <a:rPr lang="ru-RU" sz="2800" i="1" dirty="0"/>
              <a:t>исследования </a:t>
            </a:r>
            <a:r>
              <a:rPr lang="ru-RU" sz="2800" dirty="0"/>
              <a:t>– изобретения и живопись Леонардо да Винчи. </a:t>
            </a:r>
          </a:p>
          <a:p>
            <a:pPr marL="0" indent="0" algn="just">
              <a:buNone/>
            </a:pPr>
            <a:r>
              <a:rPr lang="ru-RU" sz="2800" i="1" dirty="0"/>
              <a:t> 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9073008" cy="767395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Monotype Corsiva" pitchFamily="66" charset="0"/>
              </a:rPr>
              <a:t>Леонардо да 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Винчи - великий </a:t>
            </a:r>
            <a:r>
              <a:rPr lang="ru-RU" sz="4400" b="1" dirty="0">
                <a:solidFill>
                  <a:schemeClr val="bg1"/>
                </a:solidFill>
                <a:latin typeface="Monotype Corsiva" pitchFamily="66" charset="0"/>
              </a:rPr>
              <a:t>и загадочный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:\Леонардо да Винчи\Леонардо\Leonardo_self-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842268"/>
            <a:ext cx="3600400" cy="5712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82641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I:\Леонардо да Винчи\Леонардо\Varia_95_03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225" t="45089" r="27203" b="18280"/>
          <a:stretch/>
        </p:blipFill>
        <p:spPr bwMode="auto">
          <a:xfrm rot="4022411">
            <a:off x="2616068" y="-21058"/>
            <a:ext cx="1149617" cy="1804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I:\Леонардо да Винчи\Леонардо\0_541e6_224b1b0a_X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510" b="42399"/>
          <a:stretch/>
        </p:blipFill>
        <p:spPr bwMode="auto">
          <a:xfrm rot="21076152">
            <a:off x="603053" y="4709025"/>
            <a:ext cx="2465282" cy="1927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:\Леонардо да Винчи\Леонардо\leonardo1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73897"/>
            <a:ext cx="3902162" cy="2293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Леонардо да Винчи\Леонардо\Z3164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7493">
            <a:off x="2261608" y="1446327"/>
            <a:ext cx="2688832" cy="3421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:\Леонардо да Винчи\Леонардо\cms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540">
            <a:off x="5995527" y="482105"/>
            <a:ext cx="2863791" cy="3038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:\Леонардо да Винчи\Леонардо\cms (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7508">
            <a:off x="6529785" y="3624067"/>
            <a:ext cx="2350424" cy="3098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Леонардо да Винчи\Леонардо\Hand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0153">
            <a:off x="4403803" y="259360"/>
            <a:ext cx="2548510" cy="36358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Леонардо да Винчи\Леонардо\Leonardo-Da-Vinci-Prison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8580">
            <a:off x="218323" y="444483"/>
            <a:ext cx="2356718" cy="42849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000240"/>
            <a:ext cx="8568952" cy="2898786"/>
          </a:xfrm>
        </p:spPr>
        <p:txBody>
          <a:bodyPr anchor="t"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Искусство Леонардо да Винчи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016" y="332656"/>
            <a:ext cx="421196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«Мадонна Бенуа»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I:\Леонардо да Винчи\картинки\152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1" y="786081"/>
            <a:ext cx="3857652" cy="5442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012402"/>
            <a:ext cx="453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 smtClean="0"/>
              <a:t>Написана во Флоренции в конце семидесятых годов пятнадцатого столетия. Её приняли с восторгом. Сделали много копий, а в начале шестнадцатого века… потеряли.</a:t>
            </a:r>
            <a:endParaRPr lang="ru-RU" sz="3000" dirty="0"/>
          </a:p>
        </p:txBody>
      </p:sp>
    </p:spTree>
    <p:extLst>
      <p:ext uri="{BB962C8B-B14F-4D97-AF65-F5344CB8AC3E}">
        <p14:creationId xmlns="" xmlns:p14="http://schemas.microsoft.com/office/powerpoint/2010/main" val="16569186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28103" y="1635195"/>
            <a:ext cx="4836385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Она закончена несколькими годами позже «Мадонны Бенуа». Основной смысл, идейное содержание произведения то же, что и раньше: </a:t>
            </a:r>
            <a:r>
              <a:rPr lang="ru-RU" sz="2800" i="1" dirty="0" smtClean="0"/>
              <a:t>та же человечность, та же любовь к подлинным, живым чувствам людей.</a:t>
            </a:r>
            <a:endParaRPr lang="ru-RU" sz="28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4731" y="11219"/>
            <a:ext cx="8229600" cy="1219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«Мадонна </a:t>
            </a:r>
            <a:r>
              <a:rPr lang="ru-RU" sz="4800" b="1" dirty="0" err="1" smtClean="0">
                <a:solidFill>
                  <a:schemeClr val="bg1"/>
                </a:solidFill>
                <a:latin typeface="Monotype Corsiva" pitchFamily="66" charset="0"/>
              </a:rPr>
              <a:t>Литта</a:t>
            </a:r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I:\Леонардо да Винчи\картинки\470px-Madonna_Lit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1" y="810882"/>
            <a:ext cx="3714776" cy="5426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76201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28604"/>
            <a:ext cx="3811161" cy="595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862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«</a:t>
            </a:r>
            <a:r>
              <a:rPr lang="ru-RU" sz="4800" b="1" dirty="0" err="1" smtClean="0">
                <a:solidFill>
                  <a:schemeClr val="bg1"/>
                </a:solidFill>
                <a:latin typeface="Monotype Corsiva" pitchFamily="66" charset="0"/>
              </a:rPr>
              <a:t>Мона</a:t>
            </a:r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 Лиза»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290" y="1844824"/>
            <a:ext cx="4464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Идеал женской красоты воплощен в портрете </a:t>
            </a:r>
            <a:r>
              <a:rPr lang="ru-RU" sz="2800" dirty="0" err="1" smtClean="0"/>
              <a:t>Моны</a:t>
            </a:r>
            <a:r>
              <a:rPr lang="ru-RU" sz="2800" dirty="0" smtClean="0"/>
              <a:t> Лизы. В портрете образ богатой горожанки предстает таинственным олицетворением природы как таковой, не теряя при этом чисто женского лукавства.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260159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Тайная  вечеря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4272034"/>
            <a:ext cx="8568952" cy="209093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Считается, что на фреске изображен момент, когда Иисус произносит слова о том, что один из апостолов предаст его («</a:t>
            </a:r>
            <a:r>
              <a:rPr lang="ru-RU" i="1" dirty="0"/>
              <a:t>и когда они ели, сказал: истинно говорю вам, что один из вас предаст Меня</a:t>
            </a:r>
            <a:r>
              <a:rPr lang="ru-RU" dirty="0" smtClean="0"/>
              <a:t>»), </a:t>
            </a:r>
            <a:r>
              <a:rPr lang="ru-RU" dirty="0"/>
              <a:t>и реакция каждого из них.</a:t>
            </a:r>
          </a:p>
        </p:txBody>
      </p:sp>
      <p:pic>
        <p:nvPicPr>
          <p:cNvPr id="6147" name="Picture 3" descr="I:\Леонардо да Винчи\картинки\тайная-вечер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8072494" cy="2857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99932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rgbClr val="000000"/>
      </a:lt1>
      <a:dk2>
        <a:srgbClr val="F5E4A9"/>
      </a:dk2>
      <a:lt2>
        <a:srgbClr val="FEFAC9"/>
      </a:lt2>
      <a:accent1>
        <a:srgbClr val="F0D67E"/>
      </a:accent1>
      <a:accent2>
        <a:srgbClr val="F3A447"/>
      </a:accent2>
      <a:accent3>
        <a:srgbClr val="7A610D"/>
      </a:accent3>
      <a:accent4>
        <a:srgbClr val="DD7E0E"/>
      </a:accent4>
      <a:accent5>
        <a:srgbClr val="F5E4A9"/>
      </a:accent5>
      <a:accent6>
        <a:srgbClr val="DFCE04"/>
      </a:accent6>
      <a:hlink>
        <a:srgbClr val="935409"/>
      </a:hlink>
      <a:folHlink>
        <a:srgbClr val="B792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988</TotalTime>
  <Words>202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Леонардо да Винчи великий и загадочный</vt:lpstr>
      <vt:lpstr>Леонардо да Винчи - великий и загадочный</vt:lpstr>
      <vt:lpstr>Искусство Леонардо да Винчи</vt:lpstr>
      <vt:lpstr>«Мадонна Бенуа»</vt:lpstr>
      <vt:lpstr>«Мадонна Литта»</vt:lpstr>
      <vt:lpstr>Слайд 6</vt:lpstr>
      <vt:lpstr>Тайная  вечеря</vt:lpstr>
    </vt:vector>
  </TitlesOfParts>
  <Company>ГОУ СПО "ПКТиМ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и изобретения Леонардо да Винчи</dc:title>
  <dc:creator>205PK11</dc:creator>
  <cp:lastModifiedBy>User</cp:lastModifiedBy>
  <cp:revision>93</cp:revision>
  <dcterms:created xsi:type="dcterms:W3CDTF">2013-03-05T04:50:12Z</dcterms:created>
  <dcterms:modified xsi:type="dcterms:W3CDTF">2013-10-02T16:32:07Z</dcterms:modified>
</cp:coreProperties>
</file>