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93" r:id="rId2"/>
    <p:sldId id="295" r:id="rId3"/>
    <p:sldId id="294" r:id="rId4"/>
    <p:sldId id="285" r:id="rId5"/>
    <p:sldId id="287" r:id="rId6"/>
    <p:sldId id="288" r:id="rId7"/>
    <p:sldId id="290" r:id="rId8"/>
    <p:sldId id="291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35758FB7-9AC5-4552-8A53-C91805E547FA}" styleName="Стиль из темы 1 - акцент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306799F8-075E-4A3A-A7F6-7FBC6576F1A4}" styleName="Стиль из темы 2 - акцент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D113A9D2-9D6B-4929-AA2D-F23B5EE8CBE7}" styleName="Стиль из темы 2 - акцент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4835" autoAdjust="0"/>
    <p:restoredTop sz="94660"/>
  </p:normalViewPr>
  <p:slideViewPr>
    <p:cSldViewPr>
      <p:cViewPr varScale="1">
        <p:scale>
          <a:sx n="95" d="100"/>
          <a:sy n="95" d="100"/>
        </p:scale>
        <p:origin x="-47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77DD75-A489-4E6E-BB87-8D1217C94F1E}" type="datetimeFigureOut">
              <a:rPr lang="ru-RU" smtClean="0"/>
              <a:pPr/>
              <a:t>02.10.2013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E8179A0-6930-41AB-8A9D-8245524937B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77DD75-A489-4E6E-BB87-8D1217C94F1E}" type="datetimeFigureOut">
              <a:rPr lang="ru-RU" smtClean="0"/>
              <a:pPr/>
              <a:t>02.10.2013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8179A0-6930-41AB-8A9D-8245524937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77DD75-A489-4E6E-BB87-8D1217C94F1E}" type="datetimeFigureOut">
              <a:rPr lang="ru-RU" smtClean="0"/>
              <a:pPr/>
              <a:t>02.10.2013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8179A0-6930-41AB-8A9D-8245524937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877DD75-A489-4E6E-BB87-8D1217C94F1E}" type="datetimeFigureOut">
              <a:rPr lang="ru-RU" smtClean="0"/>
              <a:pPr/>
              <a:t>02.10.2013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5E8179A0-6930-41AB-8A9D-8245524937B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77DD75-A489-4E6E-BB87-8D1217C94F1E}" type="datetimeFigureOut">
              <a:rPr lang="ru-RU" smtClean="0"/>
              <a:pPr/>
              <a:t>02.10.2013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8179A0-6930-41AB-8A9D-8245524937B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77DD75-A489-4E6E-BB87-8D1217C94F1E}" type="datetimeFigureOut">
              <a:rPr lang="ru-RU" smtClean="0"/>
              <a:pPr/>
              <a:t>02.10.2013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8179A0-6930-41AB-8A9D-8245524937B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8179A0-6930-41AB-8A9D-8245524937B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77DD75-A489-4E6E-BB87-8D1217C94F1E}" type="datetimeFigureOut">
              <a:rPr lang="ru-RU" smtClean="0"/>
              <a:pPr/>
              <a:t>02.10.2013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77DD75-A489-4E6E-BB87-8D1217C94F1E}" type="datetimeFigureOut">
              <a:rPr lang="ru-RU" smtClean="0"/>
              <a:pPr/>
              <a:t>02.10.2013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8179A0-6930-41AB-8A9D-8245524937B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77DD75-A489-4E6E-BB87-8D1217C94F1E}" type="datetimeFigureOut">
              <a:rPr lang="ru-RU" smtClean="0"/>
              <a:pPr/>
              <a:t>02.10.2013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8179A0-6930-41AB-8A9D-8245524937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877DD75-A489-4E6E-BB87-8D1217C94F1E}" type="datetimeFigureOut">
              <a:rPr lang="ru-RU" smtClean="0"/>
              <a:pPr/>
              <a:t>02.10.2013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5E8179A0-6930-41AB-8A9D-8245524937B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77DD75-A489-4E6E-BB87-8D1217C94F1E}" type="datetimeFigureOut">
              <a:rPr lang="ru-RU" smtClean="0"/>
              <a:pPr/>
              <a:t>02.10.2013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E8179A0-6930-41AB-8A9D-8245524937B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877DD75-A489-4E6E-BB87-8D1217C94F1E}" type="datetimeFigureOut">
              <a:rPr lang="ru-RU" smtClean="0"/>
              <a:pPr/>
              <a:t>02.10.2013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5E8179A0-6930-41AB-8A9D-8245524937B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fade/>
  </p:transition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6" name="Picture 4" descr="H:\Леонардо да Винчи\картинки\Da_Vinci_Vitruve_Luc_Viatour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543184">
            <a:off x="5337212" y="457246"/>
            <a:ext cx="3056229" cy="4156762"/>
          </a:xfrm>
          <a:prstGeom prst="rect">
            <a:avLst/>
          </a:prstGeom>
          <a:noFill/>
        </p:spPr>
      </p:pic>
      <p:pic>
        <p:nvPicPr>
          <p:cNvPr id="13314" name="Picture 2" descr="H:\Леонардо да Винчи\Леонардо\cms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20837627">
            <a:off x="900762" y="441496"/>
            <a:ext cx="4475655" cy="4142090"/>
          </a:xfrm>
          <a:prstGeom prst="rect">
            <a:avLst/>
          </a:prstGeom>
          <a:noFill/>
        </p:spPr>
      </p:pic>
      <p:pic>
        <p:nvPicPr>
          <p:cNvPr id="13317" name="Picture 5" descr="H:\Леонардо да Винчи\картинки\female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20995978">
            <a:off x="969812" y="2862188"/>
            <a:ext cx="3087221" cy="3786214"/>
          </a:xfrm>
          <a:prstGeom prst="rect">
            <a:avLst/>
          </a:prstGeom>
          <a:noFill/>
        </p:spPr>
      </p:pic>
      <p:pic>
        <p:nvPicPr>
          <p:cNvPr id="13318" name="Picture 6" descr="H:\Леонардо да Винчи\картинки\Views_of_a_Foetus_in_the_Womb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388499" y="2996952"/>
            <a:ext cx="3522525" cy="3714776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714348" y="4429132"/>
            <a:ext cx="8229600" cy="1062022"/>
          </a:xfrm>
        </p:spPr>
        <p:txBody>
          <a:bodyPr>
            <a:noAutofit/>
          </a:bodyPr>
          <a:lstStyle/>
          <a:p>
            <a:pPr algn="ctr"/>
            <a:r>
              <a:rPr lang="ru-RU" sz="8800" b="1" dirty="0" smtClean="0">
                <a:solidFill>
                  <a:schemeClr val="bg1"/>
                </a:solidFill>
                <a:latin typeface="Monotype Corsiva" pitchFamily="66" charset="0"/>
              </a:rPr>
              <a:t>Биология </a:t>
            </a:r>
            <a:br>
              <a:rPr lang="ru-RU" sz="8800" b="1" dirty="0" smtClean="0">
                <a:solidFill>
                  <a:schemeClr val="bg1"/>
                </a:solidFill>
                <a:latin typeface="Monotype Corsiva" pitchFamily="66" charset="0"/>
              </a:rPr>
            </a:br>
            <a:r>
              <a:rPr lang="ru-RU" sz="8800" b="1" dirty="0" smtClean="0">
                <a:solidFill>
                  <a:schemeClr val="bg1"/>
                </a:solidFill>
                <a:latin typeface="Monotype Corsiva" pitchFamily="66" charset="0"/>
              </a:rPr>
              <a:t>и </a:t>
            </a:r>
            <a:br>
              <a:rPr lang="ru-RU" sz="8800" b="1" dirty="0" smtClean="0">
                <a:solidFill>
                  <a:schemeClr val="bg1"/>
                </a:solidFill>
                <a:latin typeface="Monotype Corsiva" pitchFamily="66" charset="0"/>
              </a:rPr>
            </a:br>
            <a:r>
              <a:rPr lang="ru-RU" sz="8800" b="1" dirty="0" smtClean="0">
                <a:solidFill>
                  <a:schemeClr val="bg1"/>
                </a:solidFill>
                <a:latin typeface="Monotype Corsiva" pitchFamily="66" charset="0"/>
              </a:rPr>
              <a:t>анатомия</a:t>
            </a:r>
            <a:endParaRPr lang="ru-RU" sz="8800" b="1" dirty="0">
              <a:solidFill>
                <a:schemeClr val="bg1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142844" y="1524000"/>
            <a:ext cx="4714908" cy="5334000"/>
          </a:xfrm>
        </p:spPr>
        <p:txBody>
          <a:bodyPr>
            <a:normAutofit/>
          </a:bodyPr>
          <a:lstStyle/>
          <a:p>
            <a:r>
              <a:rPr lang="ru-RU" dirty="0" smtClean="0"/>
              <a:t>Один из самых знаменитых анатомических рисунков Леонардо — плод в чреве матери. Изображение положения плода и пуповины, — он совершенно точен и выполнен настолько профессионально, что и в наши дни используется в качестве  иллюстрации в медицинских учебниках.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dirty="0" smtClean="0">
                <a:solidFill>
                  <a:schemeClr val="bg1"/>
                </a:solidFill>
                <a:latin typeface="Monotype Corsiva" pitchFamily="66" charset="0"/>
              </a:rPr>
              <a:t>Эмбрион</a:t>
            </a:r>
            <a:endParaRPr lang="ru-RU" sz="6000" b="1" dirty="0">
              <a:solidFill>
                <a:schemeClr val="bg1"/>
              </a:solidFill>
              <a:latin typeface="Monotype Corsiva" pitchFamily="66" charset="0"/>
            </a:endParaRPr>
          </a:p>
        </p:txBody>
      </p:sp>
      <p:pic>
        <p:nvPicPr>
          <p:cNvPr id="4" name="Рисунок 3" descr="408px-Da_Vinci_Studies_of_Embryos_Luc_Viatour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857752" y="785794"/>
            <a:ext cx="3786214" cy="5500726"/>
          </a:xfrm>
          <a:prstGeom prst="rect">
            <a:avLst/>
          </a:prstGeom>
        </p:spPr>
      </p:pic>
    </p:spTree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524000"/>
            <a:ext cx="4614866" cy="4572000"/>
          </a:xfrm>
        </p:spPr>
        <p:txBody>
          <a:bodyPr>
            <a:normAutofit fontScale="92500" lnSpcReduction="10000"/>
          </a:bodyPr>
          <a:lstStyle/>
          <a:p>
            <a:r>
              <a:rPr lang="ru-RU" sz="2800" dirty="0" smtClean="0"/>
              <a:t>На рисунке изображена фигура обнажённого мужчины в двух наложенных одна на другую позициях: с разведёнными в стороны руками и ногами, вписанная в окружность; с разведёнными руками и сведёнными вместе ногами, вписанная в квадрат.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219200"/>
          </a:xfrm>
        </p:spPr>
        <p:txBody>
          <a:bodyPr>
            <a:normAutofit/>
          </a:bodyPr>
          <a:lstStyle/>
          <a:p>
            <a:r>
              <a:rPr lang="ru-RU" sz="5400" b="1" dirty="0" err="1" smtClean="0">
                <a:solidFill>
                  <a:schemeClr val="bg1"/>
                </a:solidFill>
                <a:latin typeface="Monotype Corsiva" pitchFamily="66" charset="0"/>
              </a:rPr>
              <a:t>Витрувианский</a:t>
            </a:r>
            <a:r>
              <a:rPr lang="ru-RU" sz="5400" b="1" dirty="0" smtClean="0">
                <a:solidFill>
                  <a:schemeClr val="bg1"/>
                </a:solidFill>
                <a:latin typeface="Monotype Corsiva" pitchFamily="66" charset="0"/>
              </a:rPr>
              <a:t> человек</a:t>
            </a:r>
            <a:endParaRPr lang="ru-RU" sz="5400" b="1" dirty="0">
              <a:solidFill>
                <a:schemeClr val="bg1"/>
              </a:solidFill>
              <a:latin typeface="Monotype Corsiva" pitchFamily="66" charset="0"/>
            </a:endParaRPr>
          </a:p>
        </p:txBody>
      </p:sp>
      <p:pic>
        <p:nvPicPr>
          <p:cNvPr id="4" name="Рисунок 3" descr="G:\да винчи\Da_Vinci_Vitruve_Luc_Viatour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628" y="1214422"/>
            <a:ext cx="3429024" cy="52149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5" name="Picture 7" descr="H:\Леонардо да Винчи\Леонардо\Varia_95_03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534228">
            <a:off x="4436422" y="352969"/>
            <a:ext cx="3789359" cy="5114639"/>
          </a:xfrm>
          <a:prstGeom prst="rect">
            <a:avLst/>
          </a:prstGeom>
          <a:noFill/>
        </p:spPr>
      </p:pic>
      <p:pic>
        <p:nvPicPr>
          <p:cNvPr id="7170" name="Picture 2" descr="H:\Леонардо да Винчи\Леонардо\Varia_95_02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20118227">
            <a:off x="598114" y="2987111"/>
            <a:ext cx="2725458" cy="3459753"/>
          </a:xfrm>
          <a:prstGeom prst="rect">
            <a:avLst/>
          </a:prstGeom>
          <a:noFill/>
        </p:spPr>
      </p:pic>
      <p:pic>
        <p:nvPicPr>
          <p:cNvPr id="7172" name="Picture 4" descr="H:\Леонардо да Винчи\Леонардо\Varia_95_018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21237574">
            <a:off x="5865228" y="2612010"/>
            <a:ext cx="3071802" cy="4095736"/>
          </a:xfrm>
          <a:prstGeom prst="rect">
            <a:avLst/>
          </a:prstGeom>
          <a:noFill/>
        </p:spPr>
      </p:pic>
      <p:pic>
        <p:nvPicPr>
          <p:cNvPr id="7173" name="Picture 5" descr="H:\Леонардо да Винчи\Леонардо\Varia_95_02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1115847">
            <a:off x="2207675" y="139005"/>
            <a:ext cx="2797299" cy="3550950"/>
          </a:xfrm>
          <a:prstGeom prst="rect">
            <a:avLst/>
          </a:prstGeom>
          <a:noFill/>
        </p:spPr>
      </p:pic>
      <p:pic>
        <p:nvPicPr>
          <p:cNvPr id="7174" name="Picture 6" descr="H:\Леонардо да Винчи\Леонардо\Varia_95_034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428094">
            <a:off x="3225096" y="2898397"/>
            <a:ext cx="2857520" cy="3796843"/>
          </a:xfrm>
          <a:prstGeom prst="rect">
            <a:avLst/>
          </a:prstGeom>
          <a:noFill/>
        </p:spPr>
      </p:pic>
      <p:pic>
        <p:nvPicPr>
          <p:cNvPr id="7171" name="Picture 3" descr="H:\Леонардо да Винчи\Леонардо\Varia_95_03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920269">
            <a:off x="328191" y="317246"/>
            <a:ext cx="2931532" cy="3956793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00034" y="2000240"/>
            <a:ext cx="8229600" cy="3286148"/>
          </a:xfrm>
        </p:spPr>
        <p:txBody>
          <a:bodyPr>
            <a:noAutofit/>
          </a:bodyPr>
          <a:lstStyle/>
          <a:p>
            <a:pPr algn="ctr"/>
            <a:r>
              <a:rPr lang="ru-RU" sz="9600" b="1" dirty="0" smtClean="0">
                <a:solidFill>
                  <a:schemeClr val="bg1"/>
                </a:solidFill>
                <a:latin typeface="Monotype Corsiva" pitchFamily="66" charset="0"/>
              </a:rPr>
              <a:t>Загадки </a:t>
            </a:r>
            <a:br>
              <a:rPr lang="ru-RU" sz="9600" b="1" dirty="0" smtClean="0">
                <a:solidFill>
                  <a:schemeClr val="bg1"/>
                </a:solidFill>
                <a:latin typeface="Monotype Corsiva" pitchFamily="66" charset="0"/>
              </a:rPr>
            </a:br>
            <a:r>
              <a:rPr lang="ru-RU" sz="9600" b="1" dirty="0" smtClean="0">
                <a:solidFill>
                  <a:schemeClr val="bg1"/>
                </a:solidFill>
                <a:latin typeface="Monotype Corsiva" pitchFamily="66" charset="0"/>
              </a:rPr>
              <a:t>без  </a:t>
            </a:r>
            <a:br>
              <a:rPr lang="ru-RU" sz="9600" b="1" dirty="0" smtClean="0">
                <a:solidFill>
                  <a:schemeClr val="bg1"/>
                </a:solidFill>
                <a:latin typeface="Monotype Corsiva" pitchFamily="66" charset="0"/>
              </a:rPr>
            </a:br>
            <a:r>
              <a:rPr lang="ru-RU" sz="9600" b="1" dirty="0" smtClean="0">
                <a:solidFill>
                  <a:schemeClr val="bg1"/>
                </a:solidFill>
                <a:latin typeface="Monotype Corsiva" pitchFamily="66" charset="0"/>
              </a:rPr>
              <a:t>отгадок</a:t>
            </a:r>
            <a:endParaRPr lang="ru-RU" sz="9600" b="1" dirty="0">
              <a:solidFill>
                <a:schemeClr val="bg1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929190" y="1524000"/>
            <a:ext cx="3757610" cy="4572000"/>
          </a:xfrm>
        </p:spPr>
        <p:txBody>
          <a:bodyPr>
            <a:normAutofit lnSpcReduction="10000"/>
          </a:bodyPr>
          <a:lstStyle/>
          <a:p>
            <a:pPr>
              <a:buFont typeface="Wingdings" pitchFamily="2" charset="2"/>
              <a:buChar char="Ø"/>
            </a:pPr>
            <a:r>
              <a:rPr lang="ru-RU" sz="3200" dirty="0" smtClean="0"/>
              <a:t>Чудеса, которые показывал Леонардо Да Винчи, настолько впечатляли современников, что его всерьез подозревали в служении “черной магии”. 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dirty="0" smtClean="0">
                <a:solidFill>
                  <a:schemeClr val="bg1"/>
                </a:solidFill>
                <a:latin typeface="Monotype Corsiva" pitchFamily="66" charset="0"/>
              </a:rPr>
              <a:t>Фокусник</a:t>
            </a:r>
            <a:endParaRPr lang="ru-RU" sz="6000" b="1" dirty="0">
              <a:solidFill>
                <a:schemeClr val="bg1"/>
              </a:solidFill>
              <a:latin typeface="Monotype Corsiva" pitchFamily="66" charset="0"/>
            </a:endParaRPr>
          </a:p>
        </p:txBody>
      </p:sp>
      <p:pic>
        <p:nvPicPr>
          <p:cNvPr id="9218" name="Picture 2" descr="H:\Леонардо да Винчи\картинки\mona-leonardo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1357298"/>
            <a:ext cx="4000528" cy="5000660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H:\Леонардо да Винчи\Леонардо\Varia_95_03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20435624">
            <a:off x="3660853" y="337777"/>
            <a:ext cx="2643206" cy="3567633"/>
          </a:xfrm>
          <a:prstGeom prst="rect">
            <a:avLst/>
          </a:prstGeom>
          <a:noFill/>
        </p:spPr>
      </p:pic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524000"/>
            <a:ext cx="3186106" cy="4572000"/>
          </a:xfrm>
        </p:spPr>
        <p:txBody>
          <a:bodyPr>
            <a:noAutofit/>
          </a:bodyPr>
          <a:lstStyle/>
          <a:p>
            <a:r>
              <a:rPr lang="ru-RU" sz="2800" dirty="0" smtClean="0"/>
              <a:t>Леонардо да Винчи многое шифровал, чтобы его идеи раскрывались постепенно, по мере того, как человечество до них “дозреет”.</a:t>
            </a:r>
            <a:endParaRPr lang="ru-RU" sz="28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dirty="0" smtClean="0">
                <a:solidFill>
                  <a:schemeClr val="bg1"/>
                </a:solidFill>
                <a:latin typeface="Monotype Corsiva" pitchFamily="66" charset="0"/>
              </a:rPr>
              <a:t>Дозрели?</a:t>
            </a:r>
            <a:endParaRPr lang="ru-RU" sz="6000" b="1" dirty="0">
              <a:solidFill>
                <a:schemeClr val="bg1"/>
              </a:solidFill>
              <a:latin typeface="Monotype Corsiva" pitchFamily="66" charset="0"/>
            </a:endParaRPr>
          </a:p>
        </p:txBody>
      </p:sp>
      <p:pic>
        <p:nvPicPr>
          <p:cNvPr id="10243" name="Picture 3" descr="H:\Леонардо да Винчи\Леонардо\Varia_95_03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768651">
            <a:off x="5923627" y="553403"/>
            <a:ext cx="2837672" cy="3770470"/>
          </a:xfrm>
          <a:prstGeom prst="rect">
            <a:avLst/>
          </a:prstGeom>
          <a:noFill/>
        </p:spPr>
      </p:pic>
      <p:pic>
        <p:nvPicPr>
          <p:cNvPr id="10245" name="Picture 5" descr="H:\Леонардо да Винчи\Леонардо\Varia_95_018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643385">
            <a:off x="4788083" y="3131874"/>
            <a:ext cx="2493438" cy="3324584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2" name="Picture 4" descr="H:\Леонардо да Винчи\Леонардо\reWalls.com-1387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0" y="4572008"/>
            <a:ext cx="9144000" cy="1219200"/>
          </a:xfrm>
        </p:spPr>
        <p:txBody>
          <a:bodyPr>
            <a:noAutofit/>
          </a:bodyPr>
          <a:lstStyle/>
          <a:p>
            <a:pPr algn="ctr"/>
            <a:r>
              <a:rPr lang="ru-RU" sz="8800" b="1" dirty="0" smtClean="0">
                <a:solidFill>
                  <a:schemeClr val="bg1"/>
                </a:solidFill>
                <a:latin typeface="Monotype Corsiva" pitchFamily="66" charset="0"/>
              </a:rPr>
              <a:t>Предсказания Леонардо да Винчи</a:t>
            </a:r>
            <a:endParaRPr lang="ru-RU" sz="8800" b="1" dirty="0">
              <a:solidFill>
                <a:schemeClr val="bg1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:\Леонардо да Винчи\Леонардо\Varia_95_03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16" y="3929066"/>
            <a:ext cx="2071702" cy="2596753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77416" y="0"/>
            <a:ext cx="9144000" cy="1062022"/>
          </a:xfrm>
        </p:spPr>
        <p:txBody>
          <a:bodyPr>
            <a:noAutofit/>
          </a:bodyPr>
          <a:lstStyle/>
          <a:p>
            <a:r>
              <a:rPr lang="ru-RU" sz="6000" dirty="0" smtClean="0">
                <a:solidFill>
                  <a:schemeClr val="bg1"/>
                </a:solidFill>
                <a:latin typeface="Monotype Corsiva" pitchFamily="66" charset="0"/>
              </a:rPr>
              <a:t>Некоторые головоломки</a:t>
            </a:r>
            <a:endParaRPr lang="ru-RU" sz="6000" dirty="0">
              <a:solidFill>
                <a:schemeClr val="bg1"/>
              </a:solidFill>
              <a:latin typeface="Monotype Corsiva" pitchFamily="66" charset="0"/>
            </a:endParaRPr>
          </a:p>
        </p:txBody>
      </p:sp>
      <p:pic>
        <p:nvPicPr>
          <p:cNvPr id="1027" name="Picture 3" descr="H:\Леонардо да Винчи\Леонардо\Varia_95_02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86578" y="1071546"/>
            <a:ext cx="2025936" cy="2571768"/>
          </a:xfrm>
          <a:prstGeom prst="rect">
            <a:avLst/>
          </a:prstGeom>
          <a:noFill/>
        </p:spPr>
      </p:pic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285720" y="1000108"/>
            <a:ext cx="7000924" cy="5500726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Люди будут разговаривать друг с другом из самых отдаленных стран и друг другу отвечать</a:t>
            </a:r>
            <a:endParaRPr lang="en-US" dirty="0"/>
          </a:p>
          <a:p>
            <a:r>
              <a:rPr lang="ru-RU" dirty="0" smtClean="0"/>
              <a:t>Шкуры животных будут выводить людей из молчания с великими криками и ругательствами</a:t>
            </a:r>
            <a:endParaRPr lang="en-US" dirty="0" smtClean="0"/>
          </a:p>
          <a:p>
            <a:pPr lvl="0"/>
            <a:r>
              <a:rPr lang="ru-RU" dirty="0" smtClean="0"/>
              <a:t>Люди </a:t>
            </a:r>
            <a:r>
              <a:rPr lang="ru-RU" dirty="0"/>
              <a:t>будут ходить, и не будут двигаться; будут говорить с тем, кого нет, будут слышать того, кто не </a:t>
            </a:r>
            <a:r>
              <a:rPr lang="ru-RU" dirty="0" smtClean="0"/>
              <a:t>говорит.</a:t>
            </a:r>
            <a:endParaRPr lang="en-US" dirty="0" smtClean="0"/>
          </a:p>
          <a:p>
            <a:pPr lvl="0"/>
            <a:r>
              <a:rPr lang="ru-RU" dirty="0" smtClean="0"/>
              <a:t>Вернется </a:t>
            </a:r>
            <a:r>
              <a:rPr lang="ru-RU" dirty="0"/>
              <a:t>время Ирода, ибо невинные младенцы будут отняты у своих кормилиц и умрут от великих ранений от руки жестоких </a:t>
            </a:r>
            <a:r>
              <a:rPr lang="ru-RU" dirty="0" smtClean="0"/>
              <a:t>людей.</a:t>
            </a:r>
            <a:endParaRPr lang="en-US" dirty="0" smtClean="0"/>
          </a:p>
          <a:p>
            <a:pPr lvl="0"/>
            <a:r>
              <a:rPr lang="ru-RU" dirty="0" smtClean="0"/>
              <a:t>Видно </a:t>
            </a:r>
            <a:r>
              <a:rPr lang="ru-RU" dirty="0"/>
              <a:t>будет, как в воздухе на огромнейшей высоте огромные змеи сражаются с птицами.</a:t>
            </a:r>
          </a:p>
          <a:p>
            <a:endParaRPr lang="ru-RU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Другая 1">
      <a:dk1>
        <a:sysClr val="windowText" lastClr="000000"/>
      </a:dk1>
      <a:lt1>
        <a:srgbClr val="000000"/>
      </a:lt1>
      <a:dk2>
        <a:srgbClr val="F5E4A9"/>
      </a:dk2>
      <a:lt2>
        <a:srgbClr val="FEFAC9"/>
      </a:lt2>
      <a:accent1>
        <a:srgbClr val="F0D67E"/>
      </a:accent1>
      <a:accent2>
        <a:srgbClr val="F3A447"/>
      </a:accent2>
      <a:accent3>
        <a:srgbClr val="7A610D"/>
      </a:accent3>
      <a:accent4>
        <a:srgbClr val="DD7E0E"/>
      </a:accent4>
      <a:accent5>
        <a:srgbClr val="F5E4A9"/>
      </a:accent5>
      <a:accent6>
        <a:srgbClr val="DFCE04"/>
      </a:accent6>
      <a:hlink>
        <a:srgbClr val="935409"/>
      </a:hlink>
      <a:folHlink>
        <a:srgbClr val="B79214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986</TotalTime>
  <Words>221</Words>
  <Application>Microsoft Office PowerPoint</Application>
  <PresentationFormat>Экран (4:3)</PresentationFormat>
  <Paragraphs>17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Бумажная</vt:lpstr>
      <vt:lpstr>Биология  и  анатомия</vt:lpstr>
      <vt:lpstr>Эмбрион</vt:lpstr>
      <vt:lpstr>Витрувианский человек</vt:lpstr>
      <vt:lpstr>Загадки  без   отгадок</vt:lpstr>
      <vt:lpstr>Фокусник</vt:lpstr>
      <vt:lpstr>Дозрели?</vt:lpstr>
      <vt:lpstr>Предсказания Леонардо да Винчи</vt:lpstr>
      <vt:lpstr>Некоторые головоломки</vt:lpstr>
    </vt:vector>
  </TitlesOfParts>
  <Company>ГОУ СПО "ПКТиМ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Искусство и изобретения Леонардо да Винчи</dc:title>
  <dc:creator>205PK11</dc:creator>
  <cp:lastModifiedBy>User</cp:lastModifiedBy>
  <cp:revision>94</cp:revision>
  <dcterms:created xsi:type="dcterms:W3CDTF">2013-03-05T04:50:12Z</dcterms:created>
  <dcterms:modified xsi:type="dcterms:W3CDTF">2013-10-02T16:54:25Z</dcterms:modified>
</cp:coreProperties>
</file>