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9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5BDED87-6891-44B1-B452-37348CF7A56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04AC5FE-CF56-4CA6-97B1-EEF8F074A1D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59201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ED87-6891-44B1-B452-37348CF7A56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C5FE-CF56-4CA6-97B1-EEF8F074A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0200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ED87-6891-44B1-B452-37348CF7A56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C5FE-CF56-4CA6-97B1-EEF8F074A1D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64733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ED87-6891-44B1-B452-37348CF7A56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C5FE-CF56-4CA6-97B1-EEF8F074A1D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2686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ED87-6891-44B1-B452-37348CF7A56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C5FE-CF56-4CA6-97B1-EEF8F074A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3273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ED87-6891-44B1-B452-37348CF7A56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C5FE-CF56-4CA6-97B1-EEF8F074A1D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75814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ED87-6891-44B1-B452-37348CF7A56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C5FE-CF56-4CA6-97B1-EEF8F074A1D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62383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ED87-6891-44B1-B452-37348CF7A56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C5FE-CF56-4CA6-97B1-EEF8F074A1D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0970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ED87-6891-44B1-B452-37348CF7A56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C5FE-CF56-4CA6-97B1-EEF8F074A1D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60007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ED87-6891-44B1-B452-37348CF7A56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C5FE-CF56-4CA6-97B1-EEF8F074A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9671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ED87-6891-44B1-B452-37348CF7A56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C5FE-CF56-4CA6-97B1-EEF8F074A1D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94139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ED87-6891-44B1-B452-37348CF7A56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C5FE-CF56-4CA6-97B1-EEF8F074A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7651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ED87-6891-44B1-B452-37348CF7A56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C5FE-CF56-4CA6-97B1-EEF8F074A1D6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06411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ED87-6891-44B1-B452-37348CF7A56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C5FE-CF56-4CA6-97B1-EEF8F074A1D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01394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ED87-6891-44B1-B452-37348CF7A56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C5FE-CF56-4CA6-97B1-EEF8F074A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274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ED87-6891-44B1-B452-37348CF7A56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C5FE-CF56-4CA6-97B1-EEF8F074A1D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63211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ED87-6891-44B1-B452-37348CF7A56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C5FE-CF56-4CA6-97B1-EEF8F074A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5811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5BDED87-6891-44B1-B452-37348CF7A56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04AC5FE-CF56-4CA6-97B1-EEF8F074A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90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1008627" y="877413"/>
            <a:ext cx="5609231" cy="518464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sz="7200" b="1" i="1" dirty="0" smtClean="0">
                <a:solidFill>
                  <a:schemeClr val="accent2"/>
                </a:solidFill>
              </a:rPr>
              <a:t>«В далеком         городе»</a:t>
            </a:r>
          </a:p>
          <a:p>
            <a:pPr marL="0" indent="0">
              <a:buNone/>
            </a:pPr>
            <a:endParaRPr lang="ru-RU" sz="4000" b="1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000" b="1" i="1" dirty="0" err="1" smtClean="0">
                <a:solidFill>
                  <a:schemeClr val="accent4">
                    <a:lumMod val="75000"/>
                  </a:schemeClr>
                </a:solidFill>
              </a:rPr>
              <a:t>Мустай</a:t>
            </a:r>
            <a:r>
              <a:rPr lang="ru-RU" sz="4000" b="1" i="1" dirty="0" smtClean="0">
                <a:solidFill>
                  <a:schemeClr val="accent4">
                    <a:lumMod val="75000"/>
                  </a:schemeClr>
                </a:solidFill>
              </a:rPr>
              <a:t> Карим</a:t>
            </a:r>
            <a:endParaRPr lang="ru-RU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6787644" y="2887374"/>
            <a:ext cx="3718455" cy="24384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8924" y="530352"/>
            <a:ext cx="4067175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9267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</TotalTime>
  <Words>8</Words>
  <Application>Microsoft Office PowerPoint</Application>
  <PresentationFormat>Широкоэкранный</PresentationFormat>
  <Paragraphs>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Arial</vt:lpstr>
      <vt:lpstr>Garamond</vt:lpstr>
      <vt:lpstr>Натуральные материалы</vt:lpstr>
      <vt:lpstr>  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admin</dc:creator>
  <cp:lastModifiedBy>admin</cp:lastModifiedBy>
  <cp:revision>2</cp:revision>
  <dcterms:created xsi:type="dcterms:W3CDTF">2013-10-05T06:42:32Z</dcterms:created>
  <dcterms:modified xsi:type="dcterms:W3CDTF">2013-10-05T06:51:44Z</dcterms:modified>
</cp:coreProperties>
</file>