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80317-9CD2-43F2-B2FD-30AFC713542B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685BA-FD06-4409-9875-6F2BAF664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55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D6A28-BF31-4B35-9669-76F8E1102A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2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110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76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226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543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077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417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344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202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853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3138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846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66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01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97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721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352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3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889E23-B499-496C-AC51-2A93215B74CA}" type="datetimeFigureOut">
              <a:rPr lang="ru-RU" smtClean="0"/>
              <a:t>05.10.2013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DEB2EF-6455-4022-9271-A3D2AA0AA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67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95402" y="620487"/>
            <a:ext cx="960119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14" y="618309"/>
            <a:ext cx="10842171" cy="563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9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1</Words>
  <Application>Microsoft Office PowerPoint</Application>
  <PresentationFormat>Широкоэкранный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Garamond</vt:lpstr>
      <vt:lpstr>Натуральные материалы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2013-10-05T06:43:52Z</dcterms:created>
  <dcterms:modified xsi:type="dcterms:W3CDTF">2013-10-05T06:56:21Z</dcterms:modified>
</cp:coreProperties>
</file>