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9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8D1C0D7-54CF-482E-B234-849958A67791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430792C-AD12-42D9-ACDD-9BFB38C4404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14501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1C0D7-54CF-482E-B234-849958A67791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792C-AD12-42D9-ACDD-9BFB38C44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0680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1C0D7-54CF-482E-B234-849958A67791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792C-AD12-42D9-ACDD-9BFB38C4404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05243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1C0D7-54CF-482E-B234-849958A67791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792C-AD12-42D9-ACDD-9BFB38C4404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78766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1C0D7-54CF-482E-B234-849958A67791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792C-AD12-42D9-ACDD-9BFB38C44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288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1C0D7-54CF-482E-B234-849958A67791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792C-AD12-42D9-ACDD-9BFB38C4404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41705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1C0D7-54CF-482E-B234-849958A67791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792C-AD12-42D9-ACDD-9BFB38C4404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97091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1C0D7-54CF-482E-B234-849958A67791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792C-AD12-42D9-ACDD-9BFB38C4404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00803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1C0D7-54CF-482E-B234-849958A67791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792C-AD12-42D9-ACDD-9BFB38C4404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90230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1C0D7-54CF-482E-B234-849958A67791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792C-AD12-42D9-ACDD-9BFB38C44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5537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1C0D7-54CF-482E-B234-849958A67791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792C-AD12-42D9-ACDD-9BFB38C4404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61622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1C0D7-54CF-482E-B234-849958A67791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792C-AD12-42D9-ACDD-9BFB38C44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1459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1C0D7-54CF-482E-B234-849958A67791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792C-AD12-42D9-ACDD-9BFB38C4404A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50210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1C0D7-54CF-482E-B234-849958A67791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792C-AD12-42D9-ACDD-9BFB38C4404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97572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1C0D7-54CF-482E-B234-849958A67791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792C-AD12-42D9-ACDD-9BFB38C44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9904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1C0D7-54CF-482E-B234-849958A67791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792C-AD12-42D9-ACDD-9BFB38C4404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8545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1C0D7-54CF-482E-B234-849958A67791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792C-AD12-42D9-ACDD-9BFB38C44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5308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8D1C0D7-54CF-482E-B234-849958A67791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430792C-AD12-42D9-ACDD-9BFB38C44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113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8458" y="627018"/>
            <a:ext cx="10541726" cy="5590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4539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917" y="657226"/>
            <a:ext cx="10830911" cy="5475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417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917" y="630621"/>
            <a:ext cx="10878207" cy="5754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0222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002.radikal.ru/i199/1103/f7/3bb31b7b401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614364"/>
            <a:ext cx="7872413" cy="5043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71966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1" y="471488"/>
            <a:ext cx="9601196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7570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Garamond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6</cp:revision>
  <dcterms:created xsi:type="dcterms:W3CDTF">2013-10-05T06:44:56Z</dcterms:created>
  <dcterms:modified xsi:type="dcterms:W3CDTF">2013-10-05T06:50:46Z</dcterms:modified>
</cp:coreProperties>
</file>