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58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37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350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09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26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87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428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89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8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3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4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2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853DD-BAFA-46EE-BA78-5EC5DD5E60B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3FB3-5F7D-4FC3-BC30-D3DE94CC6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2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фото  растений\КОМНАТНЫЕ РАСТЕ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Цветущие 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50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>
                <a:solidFill>
                  <a:srgbClr val="FF0000"/>
                </a:solidFill>
              </a:rPr>
              <a:t>Пентас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32448" cy="5112568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Пентас</a:t>
            </a:r>
            <a:r>
              <a:rPr lang="ru-RU" dirty="0" smtClean="0">
                <a:solidFill>
                  <a:srgbClr val="FF0000"/>
                </a:solidFill>
              </a:rPr>
              <a:t> цветок </a:t>
            </a:r>
            <a:r>
              <a:rPr lang="ru-RU" dirty="0" smtClean="0"/>
              <a:t>– это неприхотливое обильно цветущее растение .</a:t>
            </a:r>
          </a:p>
          <a:p>
            <a:r>
              <a:rPr lang="ru-RU" dirty="0" err="1" smtClean="0"/>
              <a:t>Пентас</a:t>
            </a:r>
            <a:r>
              <a:rPr lang="ru-RU" dirty="0" smtClean="0"/>
              <a:t> желательно размещать на солнечных окнах, исключая северные. Помещение следует регулярно проветривать, сквозняков </a:t>
            </a:r>
            <a:r>
              <a:rPr lang="ru-RU" dirty="0" err="1" smtClean="0"/>
              <a:t>пентас</a:t>
            </a:r>
            <a:r>
              <a:rPr lang="ru-RU" dirty="0" smtClean="0"/>
              <a:t> цветок не боится. В холодный период </a:t>
            </a:r>
            <a:r>
              <a:rPr lang="ru-RU" dirty="0" err="1" smtClean="0"/>
              <a:t>Пентас</a:t>
            </a:r>
            <a:r>
              <a:rPr lang="ru-RU" dirty="0" smtClean="0"/>
              <a:t> предпочитает прохладу, но температура должна быть не холоднее +16 градусов.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Катя\Desktop\фото  растений\ПЕНТАС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041775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8389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Катя\Desktop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90" y="0"/>
            <a:ext cx="92301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В мире цветов так тепло и прохладно</a:t>
            </a:r>
          </a:p>
          <a:p>
            <a:pPr marL="0" indent="0" algn="ctr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Целый букет ароматов и звуков…</a:t>
            </a:r>
          </a:p>
          <a:p>
            <a:pPr marL="0" indent="0" algn="ctr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Каждый цветок – он по-своему нарядный…</a:t>
            </a:r>
          </a:p>
          <a:p>
            <a:pPr marL="0" indent="0" algn="ctr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В форме изысканных праздничных кубков.</a:t>
            </a:r>
          </a:p>
          <a:p>
            <a:pPr algn="ctr"/>
            <a:endParaRPr lang="ru-RU" sz="350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 мире цветов я желала б остаться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Стать героиней рассказов и сказок,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Чтоб красотой каждый день любоваться,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Слиться с гармонией света и красок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46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667"/>
            <a:ext cx="9144000" cy="687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496944" cy="51845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Невозможно  представить жизнь взрослых  и детей  без  растений. Они постоянно сопровождают  вас дома, в детском  саду , в школе. Они радуют глаз своими листочками, цветами и приятным ароматом .И пришли они в наши дома со всего света.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574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фон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566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Герань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196752"/>
            <a:ext cx="4824536" cy="5400600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Название незнакомо? Да знаком вам этот цветок! Раньше он стоял на подоконниках, почти в каждой квартире… Называли его – комнатная герань.</a:t>
            </a:r>
          </a:p>
          <a:p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Этот цветок гармонизирует обстановку в доме, она просто необходима семьям, часто ссорящимся по пустякам, тем, которые обижаются друг на друга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Красная герань подпитывает энергией  и возвращает бодрость людям всех возрастов!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3075" name="Picture 3" descr="C:\Users\Катя\Desktop\фото  растений\ГЕРАНЬ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36167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018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Азали</a:t>
            </a:r>
            <a:r>
              <a:rPr lang="ru-RU" sz="8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1"/>
            <a:ext cx="3869060" cy="41764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/>
              <a:t>Слово «азалия» в переводе с греческого означает «сухой», и это неслучайно. До того, как распустятся цветы растения, оно выглядит как суховатый кустарник с шершавыми листьями.</a:t>
            </a:r>
          </a:p>
          <a:p>
            <a:pPr algn="ctr"/>
            <a:r>
              <a:rPr lang="ru-RU" sz="2800" dirty="0" smtClean="0"/>
              <a:t>Во время цветения азалии необходим обильный полив.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Катя\Desktop\фото  растений\АЗАЛ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625576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293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>
                <a:solidFill>
                  <a:srgbClr val="FF0000"/>
                </a:solidFill>
              </a:rPr>
              <a:t>Коланхоэ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9" name="Picture 5" descr="C:\Users\Катя\Desktop\фото  растений\КОЛАНХОЭ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86" y="1672773"/>
            <a:ext cx="4170801" cy="44644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333852" cy="3960440"/>
          </a:xfrm>
        </p:spPr>
        <p:txBody>
          <a:bodyPr>
            <a:normAutofit fontScale="55000" lnSpcReduction="20000"/>
          </a:bodyPr>
          <a:lstStyle/>
          <a:p>
            <a:r>
              <a:rPr lang="ru-RU" sz="5500" dirty="0" smtClean="0"/>
              <a:t>В Европе до 60=х годов ничего не было известно о лечебных  свойствах </a:t>
            </a:r>
            <a:r>
              <a:rPr lang="ru-RU" sz="5500" dirty="0" err="1" smtClean="0"/>
              <a:t>Коланхоэ.Его</a:t>
            </a:r>
            <a:r>
              <a:rPr lang="ru-RU" sz="5500" dirty="0" smtClean="0"/>
              <a:t> стали называть деревом жизни .Сок его применяют при ранах  , трещинах , обморожениях</a:t>
            </a:r>
          </a:p>
          <a:p>
            <a:endParaRPr lang="ru-RU" dirty="0"/>
          </a:p>
        </p:txBody>
      </p:sp>
      <p:pic>
        <p:nvPicPr>
          <p:cNvPr id="6153" name="Picture 9" descr="C:\Users\Катя\Desktop\сок коланхо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68152"/>
            <a:ext cx="2174629" cy="1338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73615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Гортензия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Катя\Desktop\фото  растений\ГОРТЕНЗ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92" y="1844824"/>
            <a:ext cx="4104456" cy="45326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860032" y="1556793"/>
            <a:ext cx="4283968" cy="4896543"/>
          </a:xfrm>
        </p:spPr>
        <p:txBody>
          <a:bodyPr>
            <a:noAutofit/>
          </a:bodyPr>
          <a:lstStyle/>
          <a:p>
            <a:r>
              <a:rPr lang="ru-RU" sz="2600" dirty="0" smtClean="0"/>
              <a:t>По японской  легенде , император  послал  своей  возлюбленной букет этих цветов .Поэтому гортензию  сравнивают с искренними  чувствами. Некоторые ее сравнивают с </a:t>
            </a:r>
            <a:r>
              <a:rPr lang="ru-RU" sz="2600" dirty="0" err="1" smtClean="0"/>
              <a:t>хватовством</a:t>
            </a:r>
            <a:r>
              <a:rPr lang="ru-RU" sz="2600" dirty="0" smtClean="0"/>
              <a:t> и тщеславием ,</a:t>
            </a:r>
            <a:r>
              <a:rPr lang="ru-RU" sz="2600" dirty="0" err="1" smtClean="0"/>
              <a:t>т.к</a:t>
            </a:r>
            <a:r>
              <a:rPr lang="ru-RU" sz="2600" dirty="0" smtClean="0"/>
              <a:t> большое обилие цветков в соцветии.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32175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Орхидея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764704"/>
            <a:ext cx="5400600" cy="5328592"/>
          </a:xfrm>
        </p:spPr>
        <p:txBody>
          <a:bodyPr>
            <a:normAutofit fontScale="25000" lnSpcReduction="20000"/>
          </a:bodyPr>
          <a:lstStyle/>
          <a:p>
            <a:endParaRPr lang="ru-RU" sz="9600" dirty="0" smtClean="0"/>
          </a:p>
          <a:p>
            <a:endParaRPr lang="ru-RU" sz="9600" dirty="0"/>
          </a:p>
          <a:p>
            <a:endParaRPr lang="ru-RU" sz="9600" dirty="0" smtClean="0"/>
          </a:p>
          <a:p>
            <a:endParaRPr lang="ru-RU" sz="9600" dirty="0"/>
          </a:p>
          <a:p>
            <a:endParaRPr lang="ru-RU" sz="9600" dirty="0" smtClean="0"/>
          </a:p>
          <a:p>
            <a:r>
              <a:rPr lang="ru-RU" sz="9600" dirty="0" smtClean="0"/>
              <a:t>Интересно, что орхидеи, в отличие от большинства цветов, не вызывает аллергии. Аромат орхидей весьма разнообразен: от нежнейших ароматов с нотками меда и ванили до запаха тухлого мяса. Самая маленькая орхидея- </a:t>
            </a:r>
            <a:r>
              <a:rPr lang="ru-RU" sz="9600" dirty="0" err="1" smtClean="0"/>
              <a:t>Platystele</a:t>
            </a:r>
            <a:r>
              <a:rPr lang="ru-RU" sz="9600" dirty="0" smtClean="0"/>
              <a:t> </a:t>
            </a:r>
            <a:r>
              <a:rPr lang="ru-RU" sz="9600" dirty="0" err="1" smtClean="0"/>
              <a:t>jungermannoides</a:t>
            </a:r>
            <a:r>
              <a:rPr lang="ru-RU" sz="9600" dirty="0" smtClean="0"/>
              <a:t>, диаметр ее цветков не достигает и 1 мм, она встречается в </a:t>
            </a:r>
          </a:p>
          <a:p>
            <a:r>
              <a:rPr lang="ru-RU" sz="9600" dirty="0" smtClean="0"/>
              <a:t>Центральной Америке. Самой большой цветок имеет </a:t>
            </a:r>
            <a:r>
              <a:rPr lang="ru-RU" sz="9600" dirty="0" err="1" smtClean="0"/>
              <a:t>Paphiopedilum</a:t>
            </a:r>
            <a:r>
              <a:rPr lang="ru-RU" sz="9600" dirty="0" smtClean="0"/>
              <a:t> </a:t>
            </a:r>
            <a:r>
              <a:rPr lang="ru-RU" sz="9600" dirty="0" err="1" smtClean="0"/>
              <a:t>sanderianum</a:t>
            </a:r>
            <a:r>
              <a:rPr lang="ru-RU" sz="9600" dirty="0" smtClean="0"/>
              <a:t>, его лепестки достигают длины 90 см. Был обнаружен на Малайском архипелаге в 1886 г.;</a:t>
            </a:r>
            <a:endParaRPr lang="ru-RU" sz="9600" dirty="0"/>
          </a:p>
        </p:txBody>
      </p:sp>
      <p:pic>
        <p:nvPicPr>
          <p:cNvPr id="8196" name="Picture 4" descr="C:\Users\Катя\Desktop\фото  растений\орхиде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44824"/>
            <a:ext cx="3096344" cy="4446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4655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тя\Desktop\фон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736"/>
            <a:ext cx="9144000" cy="694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Примула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39952" y="1124744"/>
            <a:ext cx="4896544" cy="5904656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sz="3300" b="1" dirty="0" smtClean="0"/>
              <a:t>В народе их называют еще "баранчиками" - молодые листочки, волнистые и опушенные, похожи на спинки ягнят; "ключиками" - цветки собраны в соцветие, напоминающие связку ключей. 				 Швейцарии примулу считают талисманом счастья, эмблемой любви. Жители горных Альп и Карпат ранней весной стараются первыми найти на вершинах гор цветущую примулу и украсить ею шляпу и хижину, а уезжая в другую страну, они берут засушенный цветок примулы как воспоминание о своей цветущей родине и о близких сердцу людях. </a:t>
            </a:r>
          </a:p>
          <a:p>
            <a:r>
              <a:rPr lang="ru-RU" sz="3600" b="1" dirty="0"/>
              <a:t> </a:t>
            </a:r>
            <a:r>
              <a:rPr lang="ru-RU" sz="3600" b="1" dirty="0" smtClean="0"/>
              <a:t>   В XVII в. во времена царствования Екатерины II в ее дворце была единственная комната с изделиями из фарфора, изображающими цветы примулы, и отдельная оранжерея, где проводила императрица часы с любимыми подданными.</a:t>
            </a:r>
          </a:p>
          <a:p>
            <a:r>
              <a:rPr lang="ru-RU" sz="3600" b="1" dirty="0" smtClean="0"/>
              <a:t>А в Англии принято считать, что цветы примулы являются прибежищем сказочных гномов, эльфов и фей. Они туда прячутся во время непогоды.</a:t>
            </a:r>
            <a:endParaRPr lang="ru-RU" sz="3600" b="1" dirty="0"/>
          </a:p>
        </p:txBody>
      </p:sp>
      <p:pic>
        <p:nvPicPr>
          <p:cNvPr id="9219" name="Picture 3" descr="C:\Users\Катя\Desktop\фото  растений\ПРИМУ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672408" cy="3840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7324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385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Цветущие </vt:lpstr>
      <vt:lpstr>Презентация PowerPoint</vt:lpstr>
      <vt:lpstr>  Невозможно  представить жизнь взрослых  и детей  без  растений. Они постоянно сопровождают  вас дома, в детском  саду , в школе. Они радуют глаз своими листочками, цветами и приятным ароматом .И пришли они в наши дома со всего света.</vt:lpstr>
      <vt:lpstr>Герань</vt:lpstr>
      <vt:lpstr>Азалия</vt:lpstr>
      <vt:lpstr>Коланхоэ</vt:lpstr>
      <vt:lpstr>Гортензия</vt:lpstr>
      <vt:lpstr>Орхидея</vt:lpstr>
      <vt:lpstr>Примула </vt:lpstr>
      <vt:lpstr>Пентас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Цветущие</dc:title>
  <dc:creator>Катя</dc:creator>
  <cp:lastModifiedBy>Катя</cp:lastModifiedBy>
  <cp:revision>15</cp:revision>
  <dcterms:created xsi:type="dcterms:W3CDTF">2013-09-30T14:46:21Z</dcterms:created>
  <dcterms:modified xsi:type="dcterms:W3CDTF">2013-10-01T13:38:10Z</dcterms:modified>
</cp:coreProperties>
</file>