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1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7480-A1F2-4E4D-B342-3F9704878F7C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F8DC-643F-44B2-B7DD-FAECF085AE6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7480-A1F2-4E4D-B342-3F9704878F7C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F8DC-643F-44B2-B7DD-FAECF085AE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7480-A1F2-4E4D-B342-3F9704878F7C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F8DC-643F-44B2-B7DD-FAECF085AE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7480-A1F2-4E4D-B342-3F9704878F7C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F8DC-643F-44B2-B7DD-FAECF085AE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7480-A1F2-4E4D-B342-3F9704878F7C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F8DC-643F-44B2-B7DD-FAECF085AE6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7480-A1F2-4E4D-B342-3F9704878F7C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F8DC-643F-44B2-B7DD-FAECF085AE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7480-A1F2-4E4D-B342-3F9704878F7C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F8DC-643F-44B2-B7DD-FAECF085AE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7480-A1F2-4E4D-B342-3F9704878F7C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F8DC-643F-44B2-B7DD-FAECF085AE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7480-A1F2-4E4D-B342-3F9704878F7C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F8DC-643F-44B2-B7DD-FAECF085AE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7480-A1F2-4E4D-B342-3F9704878F7C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F8DC-643F-44B2-B7DD-FAECF085AE6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1CA7480-A1F2-4E4D-B342-3F9704878F7C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6B5F8DC-643F-44B2-B7DD-FAECF085AE6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1CA7480-A1F2-4E4D-B342-3F9704878F7C}" type="datetimeFigureOut">
              <a:rPr lang="ru-RU" smtClean="0"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6B5F8DC-643F-44B2-B7DD-FAECF085AE6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- В России.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Где мы живём?</a:t>
            </a:r>
            <a:endParaRPr lang="ru-RU" sz="6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церковь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т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132856"/>
            <a:ext cx="4464496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т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924944"/>
            <a:ext cx="5893246" cy="35072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Вечный огонь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т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060848"/>
            <a:ext cx="5616623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Клумба с цветами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т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9" y="2204864"/>
            <a:ext cx="5976664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тимков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88840"/>
            <a:ext cx="5184576" cy="4176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Desktop\т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3960440" cy="3888432"/>
          </a:xfrm>
          <a:prstGeom prst="rect">
            <a:avLst/>
          </a:prstGeom>
          <a:noFill/>
        </p:spPr>
      </p:pic>
      <p:pic>
        <p:nvPicPr>
          <p:cNvPr id="12291" name="Picture 3" descr="C:\Users\user\Desktop\т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132856"/>
            <a:ext cx="3600400" cy="3785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err="1" smtClean="0"/>
              <a:t>Крячко</a:t>
            </a:r>
            <a:r>
              <a:rPr lang="ru-RU" sz="6000" dirty="0" smtClean="0"/>
              <a:t> Никита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Мой адрес.</a:t>
            </a:r>
          </a:p>
          <a:p>
            <a:r>
              <a:rPr lang="ru-RU" sz="5400" dirty="0" smtClean="0"/>
              <a:t>Черноголовка </a:t>
            </a:r>
          </a:p>
          <a:p>
            <a:r>
              <a:rPr lang="ru-RU" sz="5400" dirty="0" smtClean="0"/>
              <a:t>Институтский проезд.</a:t>
            </a:r>
          </a:p>
          <a:p>
            <a:r>
              <a:rPr lang="ru-RU" sz="5400" dirty="0" smtClean="0"/>
              <a:t>Дом 4 квартира 65</a:t>
            </a:r>
          </a:p>
          <a:p>
            <a:r>
              <a:rPr lang="ru-RU" sz="5400" dirty="0" smtClean="0"/>
              <a:t>(шестьдесят пять)</a:t>
            </a:r>
            <a:endParaRPr lang="ru-RU" sz="5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герб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esktop\ч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3384376" cy="4176464"/>
          </a:xfrm>
          <a:prstGeom prst="rect">
            <a:avLst/>
          </a:prstGeom>
          <a:noFill/>
        </p:spPr>
      </p:pic>
      <p:pic>
        <p:nvPicPr>
          <p:cNvPr id="13315" name="Picture 3" descr="C:\Users\user\Desktop\Chernogolovka_obiknovenna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7488" y="1988840"/>
            <a:ext cx="2714625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12160505">
            <a:off x="-7163653" y="6336725"/>
            <a:ext cx="11747648" cy="12251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5365" name="Picture 5" descr="C:\Users\user\Desktop\ч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1331634" y="1988840"/>
            <a:ext cx="6798443" cy="4869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C:\Users\user\Desktop\ч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88840"/>
            <a:ext cx="7344816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Это Россия.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карта россии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8352927" cy="45416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Музей машин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user\Desktop\ч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7620000" cy="4772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user\Desktop\ч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789238"/>
            <a:ext cx="3912567" cy="3520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Вода сладкая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user\Desktop\ч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5544616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user\Desktop\ч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5328592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user\Desktop\инсти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13000"/>
            <a:ext cx="5544616" cy="3464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Малинкина</a:t>
            </a:r>
            <a:r>
              <a:rPr lang="ru-RU" dirty="0" smtClean="0"/>
              <a:t> Настя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Я живу в городе Мытищи.</a:t>
            </a:r>
          </a:p>
          <a:p>
            <a:r>
              <a:rPr lang="ru-RU" sz="5400" dirty="0" smtClean="0"/>
              <a:t>Улица Силикатная</a:t>
            </a:r>
          </a:p>
          <a:p>
            <a:r>
              <a:rPr lang="ru-RU" sz="5400" dirty="0" smtClean="0"/>
              <a:t>Дом 39 квартира 70</a:t>
            </a:r>
          </a:p>
          <a:p>
            <a:endParaRPr lang="ru-RU" sz="5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C:\Users\user\Desktop\м1ё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60848"/>
            <a:ext cx="5040560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колесо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user\Desktop\м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76872"/>
            <a:ext cx="4649415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user\Desktop\силика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88840"/>
            <a:ext cx="5760640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user\Desktop\м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4265811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/>
              <a:t>Это Московская область.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кар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88840"/>
            <a:ext cx="7810500" cy="4360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Вечный огонь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user\Desktop\м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3888432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user\Desktop\м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844824"/>
            <a:ext cx="5256584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колесо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user\Desktop\м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132856"/>
            <a:ext cx="4536504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user\Desktop\сил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4165054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Захаров Ваня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Я живу в Королёве.</a:t>
            </a:r>
          </a:p>
          <a:p>
            <a:r>
              <a:rPr lang="ru-RU" sz="6000" dirty="0" smtClean="0"/>
              <a:t>На улице Кирова.</a:t>
            </a:r>
          </a:p>
          <a:p>
            <a:r>
              <a:rPr lang="ru-RU" sz="6000" dirty="0" smtClean="0"/>
              <a:t>Дом 4 квартира 36</a:t>
            </a:r>
            <a:endParaRPr lang="ru-RU" sz="60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user\Desktop\к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3600400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C:\Users\user\Desktop\к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060848"/>
            <a:ext cx="3312368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Users\user\Desktop\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550" y="1844824"/>
            <a:ext cx="4612506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танк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C:\Users\user\Desktop\к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3960440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C:\Users\user\Desktop\королё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32856"/>
            <a:ext cx="3317056" cy="3600400"/>
          </a:xfrm>
          <a:prstGeom prst="rect">
            <a:avLst/>
          </a:prstGeom>
          <a:noFill/>
        </p:spPr>
      </p:pic>
      <p:pic>
        <p:nvPicPr>
          <p:cNvPr id="34819" name="Picture 3" descr="C:\Users\user\Desktop\к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8738" y="2132856"/>
            <a:ext cx="3177678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Московская область.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Ребята 2(второго) а живут в городах Московской области.</a:t>
            </a:r>
            <a:endParaRPr lang="ru-RU" sz="54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C:\Users\user\Desktop\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3219450" cy="4286250"/>
          </a:xfrm>
          <a:prstGeom prst="rect">
            <a:avLst/>
          </a:prstGeom>
          <a:noFill/>
        </p:spPr>
      </p:pic>
      <p:pic>
        <p:nvPicPr>
          <p:cNvPr id="35843" name="Picture 3" descr="C:\Users\user\Desktop\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988840"/>
            <a:ext cx="427484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C:\Users\user\Desktop\к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4320479" cy="4320480"/>
          </a:xfrm>
          <a:prstGeom prst="rect">
            <a:avLst/>
          </a:prstGeom>
          <a:noFill/>
        </p:spPr>
      </p:pic>
      <p:pic>
        <p:nvPicPr>
          <p:cNvPr id="36867" name="Picture 3" descr="C:\Users\user\Desktop\киро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487612"/>
            <a:ext cx="3312368" cy="28135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err="1" smtClean="0"/>
              <a:t>Химатова</a:t>
            </a:r>
            <a:r>
              <a:rPr lang="ru-RU" sz="6000" dirty="0" smtClean="0"/>
              <a:t> </a:t>
            </a:r>
            <a:r>
              <a:rPr lang="ru-RU" sz="6000" dirty="0" err="1" smtClean="0"/>
              <a:t>Рафаэлла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Я живу в Москве.</a:t>
            </a:r>
          </a:p>
          <a:p>
            <a:r>
              <a:rPr lang="ru-RU" sz="5400" dirty="0" smtClean="0"/>
              <a:t>Окружной проезд.</a:t>
            </a:r>
          </a:p>
          <a:p>
            <a:r>
              <a:rPr lang="ru-RU" sz="5400" dirty="0" smtClean="0"/>
              <a:t>Дом 10 а квартира19</a:t>
            </a:r>
            <a:endParaRPr lang="ru-RU" sz="54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C:\Users\user\Desktop\окруж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04864"/>
            <a:ext cx="405631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Храм .река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8914" name="Picture 2" descr="C:\Users\user\Desktop\х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48880"/>
            <a:ext cx="3149104" cy="3384376"/>
          </a:xfrm>
          <a:prstGeom prst="rect">
            <a:avLst/>
          </a:prstGeom>
          <a:noFill/>
        </p:spPr>
      </p:pic>
      <p:pic>
        <p:nvPicPr>
          <p:cNvPr id="38915" name="Picture 3" descr="C:\Users\user\Desktop\х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0188" y="2276872"/>
            <a:ext cx="2934220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Часы.  Вечный огонь.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C:\Users\user\Desktop\х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420888"/>
            <a:ext cx="2448272" cy="2602012"/>
          </a:xfrm>
          <a:prstGeom prst="rect">
            <a:avLst/>
          </a:prstGeom>
          <a:noFill/>
        </p:spPr>
      </p:pic>
      <p:pic>
        <p:nvPicPr>
          <p:cNvPr id="39939" name="Picture 3" descr="C:\Users\user\Desktop\х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6500" y="2348880"/>
            <a:ext cx="3587948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Зоопарк.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C:\Users\user\Desktop\х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0" y="2132856"/>
            <a:ext cx="3259460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кукол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C:\Users\user\Desktop\х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2808312" cy="3240360"/>
          </a:xfrm>
          <a:prstGeom prst="rect">
            <a:avLst/>
          </a:prstGeom>
          <a:noFill/>
        </p:spPr>
      </p:pic>
      <p:pic>
        <p:nvPicPr>
          <p:cNvPr id="41987" name="Picture 3" descr="C:\Users\user\Desktop\х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708920"/>
            <a:ext cx="3456384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Электросталь.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Тут ребята учатся в школе.</a:t>
            </a:r>
            <a:endParaRPr lang="ru-RU" sz="54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C:\Users\user\Desktop\э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772816"/>
            <a:ext cx="4392488" cy="4536504"/>
          </a:xfrm>
          <a:prstGeom prst="rect">
            <a:avLst/>
          </a:prstGeom>
          <a:noFill/>
        </p:spPr>
      </p:pic>
      <p:pic>
        <p:nvPicPr>
          <p:cNvPr id="43011" name="Picture 3" descr="C:\Users\user\Desktop\э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988840"/>
            <a:ext cx="3456384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Белозёрова </a:t>
            </a:r>
            <a:r>
              <a:rPr lang="ru-RU" dirty="0" smtClean="0"/>
              <a:t>С</a:t>
            </a:r>
            <a:r>
              <a:rPr lang="ru-RU" dirty="0" smtClean="0"/>
              <a:t>офия.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</a:t>
            </a:r>
            <a:r>
              <a:rPr lang="ru-RU" sz="4800" dirty="0" smtClean="0"/>
              <a:t>ой адрес.</a:t>
            </a:r>
          </a:p>
          <a:p>
            <a:r>
              <a:rPr lang="ru-RU" sz="4800" dirty="0" smtClean="0"/>
              <a:t>Ногинск. </a:t>
            </a:r>
            <a:r>
              <a:rPr lang="ru-RU" sz="4800" dirty="0" err="1" smtClean="0"/>
              <a:t>Тимково</a:t>
            </a:r>
            <a:r>
              <a:rPr lang="ru-RU" sz="4800" dirty="0" smtClean="0"/>
              <a:t>. Дом 147.</a:t>
            </a:r>
          </a:p>
          <a:p>
            <a:r>
              <a:rPr lang="ru-RU" sz="4800" dirty="0" smtClean="0"/>
              <a:t>(сто сорок семь)</a:t>
            </a:r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C:\Users\user\Desktop\э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2829123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Вечный огонь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C:\Users\user\Desktop\э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0" y="1772816"/>
            <a:ext cx="2465090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магазин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C:\Users\user\Desktop\э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800" y="2060848"/>
            <a:ext cx="3488184" cy="3600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C:\Users\user\Desktop\э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3384376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Карта Московской области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C:\Users\user\Desktop\кар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5"/>
            <a:ext cx="8064896" cy="4815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Pictures\т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492896"/>
            <a:ext cx="7344816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т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04864"/>
            <a:ext cx="6541318" cy="39604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школа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Pictures\т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7200800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часовня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тимково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7" y="1844824"/>
            <a:ext cx="4176464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98</TotalTime>
  <Words>172</Words>
  <Application>Microsoft Office PowerPoint</Application>
  <PresentationFormat>Экран (4:3)</PresentationFormat>
  <Paragraphs>71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Модульная</vt:lpstr>
      <vt:lpstr>- В России.</vt:lpstr>
      <vt:lpstr>Это Россия.</vt:lpstr>
      <vt:lpstr>Это Московская область.</vt:lpstr>
      <vt:lpstr>Московская область.</vt:lpstr>
      <vt:lpstr>Белозёрова София.</vt:lpstr>
      <vt:lpstr>река</vt:lpstr>
      <vt:lpstr>улица</vt:lpstr>
      <vt:lpstr>школа</vt:lpstr>
      <vt:lpstr>часовня</vt:lpstr>
      <vt:lpstr>церковь</vt:lpstr>
      <vt:lpstr>площадь</vt:lpstr>
      <vt:lpstr>Вечный огонь</vt:lpstr>
      <vt:lpstr>Клумба с цветами</vt:lpstr>
      <vt:lpstr>улица</vt:lpstr>
      <vt:lpstr>герб</vt:lpstr>
      <vt:lpstr>Крячко Никита</vt:lpstr>
      <vt:lpstr>герб</vt:lpstr>
      <vt:lpstr>улица</vt:lpstr>
      <vt:lpstr>храм</vt:lpstr>
      <vt:lpstr>Музей машин</vt:lpstr>
      <vt:lpstr>памятник</vt:lpstr>
      <vt:lpstr>Вода сладкая</vt:lpstr>
      <vt:lpstr>завод</vt:lpstr>
      <vt:lpstr>улица</vt:lpstr>
      <vt:lpstr>Малинкина Настя </vt:lpstr>
      <vt:lpstr>герб</vt:lpstr>
      <vt:lpstr>колесо</vt:lpstr>
      <vt:lpstr>улица</vt:lpstr>
      <vt:lpstr>храм</vt:lpstr>
      <vt:lpstr>Вечный огонь</vt:lpstr>
      <vt:lpstr>храм</vt:lpstr>
      <vt:lpstr>колесо</vt:lpstr>
      <vt:lpstr>улица</vt:lpstr>
      <vt:lpstr>Захаров Ваня</vt:lpstr>
      <vt:lpstr>герб</vt:lpstr>
      <vt:lpstr>город</vt:lpstr>
      <vt:lpstr>храм</vt:lpstr>
      <vt:lpstr>танк</vt:lpstr>
      <vt:lpstr>Слайд 39</vt:lpstr>
      <vt:lpstr>Слайд 40</vt:lpstr>
      <vt:lpstr>улица</vt:lpstr>
      <vt:lpstr>Химатова Рафаэлла</vt:lpstr>
      <vt:lpstr>улица</vt:lpstr>
      <vt:lpstr>Храм .река</vt:lpstr>
      <vt:lpstr>Часы.  Вечный огонь.</vt:lpstr>
      <vt:lpstr>Зоопарк.</vt:lpstr>
      <vt:lpstr>Театр кукол</vt:lpstr>
      <vt:lpstr>Электросталь.</vt:lpstr>
      <vt:lpstr>улицы</vt:lpstr>
      <vt:lpstr>герб</vt:lpstr>
      <vt:lpstr>Вечный огонь</vt:lpstr>
      <vt:lpstr>магазин</vt:lpstr>
      <vt:lpstr>Слайд 53</vt:lpstr>
      <vt:lpstr>Карта Московской области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 В России.</dc:title>
  <dc:creator>Андрей</dc:creator>
  <cp:lastModifiedBy>Андрей</cp:lastModifiedBy>
  <cp:revision>10</cp:revision>
  <dcterms:created xsi:type="dcterms:W3CDTF">2011-11-29T15:16:47Z</dcterms:created>
  <dcterms:modified xsi:type="dcterms:W3CDTF">2011-11-29T16:55:11Z</dcterms:modified>
</cp:coreProperties>
</file>