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74" r:id="rId9"/>
    <p:sldId id="262" r:id="rId10"/>
    <p:sldId id="263" r:id="rId11"/>
    <p:sldId id="275" r:id="rId12"/>
    <p:sldId id="264" r:id="rId13"/>
    <p:sldId id="265" r:id="rId14"/>
    <p:sldId id="266" r:id="rId15"/>
    <p:sldId id="267" r:id="rId16"/>
    <p:sldId id="268" r:id="rId17"/>
    <p:sldId id="272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FF"/>
    <a:srgbClr val="F5F5F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4" autoAdjust="0"/>
    <p:restoredTop sz="94709" autoAdjust="0"/>
  </p:normalViewPr>
  <p:slideViewPr>
    <p:cSldViewPr>
      <p:cViewPr varScale="1">
        <p:scale>
          <a:sx n="56" d="100"/>
          <a:sy n="56" d="100"/>
        </p:scale>
        <p:origin x="-102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B146D49-CECD-4687-9D00-7C956E71A7B7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AD39A2E-7A78-4B82-AA75-6DDDBD04A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9D59F2-4375-4277-9A6B-B014D3221914}" type="slidenum">
              <a:rPr lang="ru-RU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8D307-41E8-44D8-809A-2857707D5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D1FC4-1F70-49F7-A898-B654F42EC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C544A-CC13-45A7-9195-A95EFA5EE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2A9C8-FD08-465C-BDF5-A8311B6FB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194C-BAB1-41EB-AEF7-A5103CB60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74010-B41A-45C3-8E86-F6FAAB80D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A87FE-312D-4BBD-A9EE-7C8F765E8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E64F9-3493-4843-B9B4-2FBBDE835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7AA3-3408-4FCB-ACC8-56C662A68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6C063-4F28-471F-9DD2-45CAB8FE1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5D987-07FF-4015-BBF5-394F425A0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04D4A-1FFC-4384-A358-9703F79FC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9E8A334-001F-4995-9E98-581ACC899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694" r:id="rId2"/>
    <p:sldLayoutId id="2147483701" r:id="rId3"/>
    <p:sldLayoutId id="2147483695" r:id="rId4"/>
    <p:sldLayoutId id="2147483702" r:id="rId5"/>
    <p:sldLayoutId id="2147483696" r:id="rId6"/>
    <p:sldLayoutId id="2147483697" r:id="rId7"/>
    <p:sldLayoutId id="2147483703" r:id="rId8"/>
    <p:sldLayoutId id="2147483704" r:id="rId9"/>
    <p:sldLayoutId id="2147483698" r:id="rId10"/>
    <p:sldLayoutId id="2147483699" r:id="rId11"/>
    <p:sldLayoutId id="214748370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000" b="1"/>
              <a:t>ВЕЛИКИЕ О ЧИСТОТЕ И ЗНАЧЕНИИ СЛОВА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/>
              <a:t>М. Монтень</a:t>
            </a:r>
          </a:p>
        </p:txBody>
      </p:sp>
      <p:pic>
        <p:nvPicPr>
          <p:cNvPr id="25607" name="Рисунок 1" descr="http://miguelangel.begueria.es/wp/wp-content/uploads/2012/01/Michel_Montaigne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285875"/>
            <a:ext cx="3694112" cy="5145088"/>
          </a:xfrm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600200"/>
            <a:ext cx="4114800" cy="45259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2800" smtClean="0"/>
          </a:p>
          <a:p>
            <a:pPr>
              <a:buFont typeface="Wingdings 2" pitchFamily="18" charset="2"/>
              <a:buNone/>
            </a:pPr>
            <a:r>
              <a:rPr lang="ru-RU" sz="2800" smtClean="0"/>
              <a:t>   </a:t>
            </a:r>
            <a:r>
              <a:rPr lang="ru-RU" sz="3000" i="1" smtClean="0"/>
              <a:t>«И как только язык свернул на путь лжи, прямо удивительно, до чего трудно возвратиться к правде!» </a:t>
            </a:r>
          </a:p>
        </p:txBody>
      </p:sp>
    </p:spTree>
  </p:cSld>
  <p:clrMapOvr>
    <a:masterClrMapping/>
  </p:clrMapOvr>
  <p:transition spd="med" advTm="220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6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6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smtClean="0"/>
              <a:t>Л.Н. Толстой</a:t>
            </a:r>
            <a:endParaRPr lang="ru-RU" sz="4800" b="1"/>
          </a:p>
        </p:txBody>
      </p:sp>
      <p:pic>
        <p:nvPicPr>
          <p:cNvPr id="5" name="Рисунок 13" descr="http://www.golosarmenii.am/g_image.php?id=6831&amp;t=b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331913"/>
            <a:ext cx="3786187" cy="514508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238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   </a:t>
            </a:r>
            <a:r>
              <a:rPr lang="ru-RU" sz="3000" i="1" smtClean="0"/>
              <a:t>«Язык – орудие мышления. Обращаться с языком кое-как – значит и мыслить кое-как» 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advTm="15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/>
              <a:t>И.С. Тургенев</a:t>
            </a:r>
          </a:p>
        </p:txBody>
      </p:sp>
      <p:pic>
        <p:nvPicPr>
          <p:cNvPr id="27655" name="Рисунок 1" descr="http://www.cbskiev.ru/img/gogolpage6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428750"/>
            <a:ext cx="4071938" cy="5224463"/>
          </a:xfrm>
        </p:spPr>
      </p:pic>
      <p:sp>
        <p:nvSpPr>
          <p:cNvPr id="2765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z="2800" smtClean="0"/>
          </a:p>
          <a:p>
            <a:pPr>
              <a:buFont typeface="Wingdings 2" pitchFamily="18" charset="2"/>
              <a:buNone/>
            </a:pPr>
            <a:r>
              <a:rPr lang="ru-RU" sz="2800" smtClean="0"/>
              <a:t>   </a:t>
            </a:r>
            <a:r>
              <a:rPr lang="ru-RU" sz="3000" i="1" smtClean="0"/>
              <a:t>«Берегите наш язык – это достояние. Обращайтесь почтительно с этим могущественным оружием» </a:t>
            </a:r>
          </a:p>
        </p:txBody>
      </p:sp>
    </p:spTree>
  </p:cSld>
  <p:clrMapOvr>
    <a:masterClrMapping/>
  </p:clrMapOvr>
  <p:transition spd="med" advTm="154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3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200" fill="hold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fill="hold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/>
              <a:t>Л.Н. Толстой</a:t>
            </a:r>
          </a:p>
        </p:txBody>
      </p:sp>
      <p:pic>
        <p:nvPicPr>
          <p:cNvPr id="29703" name="Рисунок 4" descr="http://tltgorod.ru/pics/news4/%D0%9B%D0%B5%D0%B2%20%D0%A2%D0%BE%D0%BB%D1%81%D1%82%D0%BE%D0%B9_c104659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5450" y="1285875"/>
            <a:ext cx="4545013" cy="5078413"/>
          </a:xfrm>
        </p:spPr>
      </p:pic>
      <p:sp>
        <p:nvSpPr>
          <p:cNvPr id="297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57750" y="1600200"/>
            <a:ext cx="4000500" cy="4686300"/>
          </a:xfrm>
        </p:spPr>
        <p:txBody>
          <a:bodyPr/>
          <a:lstStyle/>
          <a:p>
            <a:endParaRPr lang="ru-RU" sz="2800" smtClean="0"/>
          </a:p>
          <a:p>
            <a:endParaRPr lang="ru-RU" sz="2800" smtClean="0"/>
          </a:p>
          <a:p>
            <a:pPr>
              <a:buFont typeface="Wingdings 2" pitchFamily="18" charset="2"/>
              <a:buNone/>
            </a:pPr>
            <a:r>
              <a:rPr lang="ru-RU" sz="3000" smtClean="0"/>
              <a:t>   </a:t>
            </a:r>
            <a:r>
              <a:rPr lang="ru-RU" sz="3000" i="1" smtClean="0"/>
              <a:t>«Говорящий на хорошем, чистом, богатом языке – богат мыслями» </a:t>
            </a:r>
          </a:p>
        </p:txBody>
      </p:sp>
    </p:spTree>
  </p:cSld>
  <p:clrMapOvr>
    <a:masterClrMapping/>
  </p:clrMapOvr>
  <p:transition spd="med" advTm="156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58" presetClass="entr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/>
              <a:t>Иоанн Златоуст</a:t>
            </a:r>
          </a:p>
        </p:txBody>
      </p:sp>
      <p:pic>
        <p:nvPicPr>
          <p:cNvPr id="31751" name="Рисунок 4" descr="http://img-fotki.yandex.ru/get/6202/1637553.28/0_730b4_a34f82da_XL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257300"/>
            <a:ext cx="3857625" cy="5205413"/>
          </a:xfrm>
        </p:spPr>
      </p:pic>
      <p:sp>
        <p:nvSpPr>
          <p:cNvPr id="3175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800" smtClean="0"/>
          </a:p>
          <a:p>
            <a:endParaRPr lang="ru-RU" sz="2800" smtClean="0"/>
          </a:p>
          <a:p>
            <a:pPr>
              <a:buFont typeface="Wingdings 2" pitchFamily="18" charset="2"/>
              <a:buNone/>
            </a:pPr>
            <a:r>
              <a:rPr lang="ru-RU" sz="3000" smtClean="0"/>
              <a:t>   </a:t>
            </a:r>
            <a:r>
              <a:rPr lang="ru-RU" sz="3000" i="1" smtClean="0"/>
              <a:t>«Приучи язык свой говорить доброе: удержи, язык свой от зла».</a:t>
            </a:r>
          </a:p>
        </p:txBody>
      </p:sp>
    </p:spTree>
  </p:cSld>
  <p:clrMapOvr>
    <a:masterClrMapping/>
  </p:clrMapOvr>
  <p:transition spd="med" advTm="141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 tmFilter="0,0; .5, 1; 1, 1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/>
              <a:t>Л.Н. Толстой</a:t>
            </a:r>
          </a:p>
        </p:txBody>
      </p:sp>
      <p:pic>
        <p:nvPicPr>
          <p:cNvPr id="33799" name="Рисунок 7" descr="http://img11.nnm.ru/1/4/8/1/3/2ba351d9f6b512b21455cb0e862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263650"/>
            <a:ext cx="4071938" cy="5294313"/>
          </a:xfrm>
        </p:spPr>
      </p:pic>
      <p:sp>
        <p:nvSpPr>
          <p:cNvPr id="3379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800" smtClean="0"/>
          </a:p>
          <a:p>
            <a:endParaRPr lang="ru-RU" sz="2800" smtClean="0"/>
          </a:p>
          <a:p>
            <a:pPr>
              <a:buFont typeface="Wingdings 2" pitchFamily="18" charset="2"/>
              <a:buNone/>
            </a:pPr>
            <a:endParaRPr lang="ru-RU" sz="2800" smtClean="0"/>
          </a:p>
          <a:p>
            <a:pPr>
              <a:buFont typeface="Wingdings 2" pitchFamily="18" charset="2"/>
              <a:buNone/>
            </a:pPr>
            <a:r>
              <a:rPr lang="ru-RU" sz="2800" smtClean="0"/>
              <a:t>   </a:t>
            </a:r>
            <a:r>
              <a:rPr lang="ru-RU" sz="3000" i="1" smtClean="0"/>
              <a:t>«Нелепость языка – неясность мысли» </a:t>
            </a:r>
          </a:p>
        </p:txBody>
      </p:sp>
    </p:spTree>
  </p:cSld>
  <p:clrMapOvr>
    <a:masterClrMapping/>
  </p:clrMapOvr>
  <p:transition spd="med" advTm="11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3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/>
              <a:t>Иоанн Златоуст</a:t>
            </a:r>
          </a:p>
        </p:txBody>
      </p:sp>
      <p:pic>
        <p:nvPicPr>
          <p:cNvPr id="35847" name="Рисунок 7" descr="http://www.varvar.ru/arhiv/slovo/images/ioann_zlatoust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333500"/>
            <a:ext cx="4214812" cy="5030788"/>
          </a:xfrm>
        </p:spPr>
      </p:pic>
      <p:sp>
        <p:nvSpPr>
          <p:cNvPr id="358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600200"/>
            <a:ext cx="4114800" cy="4525963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   </a:t>
            </a:r>
            <a:r>
              <a:rPr lang="ru-RU" sz="3000" i="1" dirty="0" smtClean="0"/>
              <a:t>«</a:t>
            </a:r>
            <a:r>
              <a:rPr lang="ru-RU" sz="3000" i="1" dirty="0"/>
              <a:t>Уста тех людей, которые говорят срамное, пустословят, изрыгают из своей гортани слова зловонные и непотребные, есть гроб, вместилище мертвых костей и тел».</a:t>
            </a:r>
          </a:p>
        </p:txBody>
      </p:sp>
    </p:spTree>
  </p:cSld>
  <p:clrMapOvr>
    <a:masterClrMapping/>
  </p:clrMapOvr>
  <p:transition spd="med" advTm="219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/>
              <a:t>Л.Н. Толстой</a:t>
            </a:r>
          </a:p>
        </p:txBody>
      </p:sp>
      <p:pic>
        <p:nvPicPr>
          <p:cNvPr id="44039" name="Рисунок 19" descr="http://www.bochkavpechatleniy.com/data/photo/23142/tolstoy-1862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214438"/>
            <a:ext cx="3768725" cy="5299075"/>
          </a:xfrm>
        </p:spPr>
      </p:pic>
      <p:sp>
        <p:nvSpPr>
          <p:cNvPr id="440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57688" y="1600200"/>
            <a:ext cx="4329112" cy="4525963"/>
          </a:xfrm>
        </p:spPr>
        <p:txBody>
          <a:bodyPr/>
          <a:lstStyle/>
          <a:p>
            <a:endParaRPr lang="ru-RU" sz="2800" smtClean="0"/>
          </a:p>
          <a:p>
            <a:endParaRPr lang="ru-RU" sz="2800" smtClean="0"/>
          </a:p>
          <a:p>
            <a:pPr>
              <a:buFont typeface="Wingdings 2" pitchFamily="18" charset="2"/>
              <a:buNone/>
            </a:pPr>
            <a:endParaRPr lang="ru-RU" sz="2800" i="1" smtClean="0"/>
          </a:p>
          <a:p>
            <a:pPr>
              <a:buFont typeface="Wingdings 2" pitchFamily="18" charset="2"/>
              <a:buNone/>
            </a:pPr>
            <a:r>
              <a:rPr lang="ru-RU" sz="4000" i="1" smtClean="0"/>
              <a:t>«Слово есть поступок» </a:t>
            </a:r>
          </a:p>
        </p:txBody>
      </p:sp>
    </p:spTree>
  </p:cSld>
  <p:clrMapOvr>
    <a:masterClrMapping/>
  </p:clrMapOvr>
  <p:transition spd="med" advTm="149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44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44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44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 bwMode="auto"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400" smtClean="0">
                <a:latin typeface="Calibri" pitchFamily="34" charset="0"/>
              </a:rPr>
              <a:t>         </a:t>
            </a:r>
          </a:p>
          <a:p>
            <a:pPr>
              <a:buFont typeface="Wingdings 2" pitchFamily="18" charset="2"/>
              <a:buNone/>
            </a:pPr>
            <a:r>
              <a:rPr lang="ru-RU" sz="4400" smtClean="0">
                <a:latin typeface="Calibri" pitchFamily="34" charset="0"/>
              </a:rPr>
              <a:t>           Спасибо за внимание!</a:t>
            </a:r>
          </a:p>
        </p:txBody>
      </p:sp>
    </p:spTree>
  </p:cSld>
  <p:clrMapOvr>
    <a:masterClrMapping/>
  </p:clrMapOvr>
  <p:transition spd="med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0" name="Rectangle 1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smtClean="0"/>
              <a:t>Иоанн Златоуст</a:t>
            </a:r>
            <a:endParaRPr lang="ru-RU" sz="4800" b="1"/>
          </a:p>
        </p:txBody>
      </p:sp>
      <p:pic>
        <p:nvPicPr>
          <p:cNvPr id="8213" name="Рисунок 1" descr="http://www.mospat.ru/calendar/photos/IoannZlatoust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77838" y="1254125"/>
            <a:ext cx="4379912" cy="5335588"/>
          </a:xfrm>
        </p:spPr>
      </p:pic>
      <p:sp>
        <p:nvSpPr>
          <p:cNvPr id="8212" name="Rectangle 20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643063"/>
            <a:ext cx="4186237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i="1" smtClean="0"/>
              <a:t> </a:t>
            </a:r>
          </a:p>
          <a:p>
            <a:pPr>
              <a:buFont typeface="Wingdings 2" pitchFamily="18" charset="2"/>
              <a:buNone/>
            </a:pPr>
            <a:r>
              <a:rPr lang="ru-RU" sz="2800" i="1" smtClean="0"/>
              <a:t>   </a:t>
            </a:r>
            <a:r>
              <a:rPr lang="ru-RU" sz="3000" i="1" smtClean="0"/>
              <a:t>«Если же ты скажешь оскорбительное слово, если огорчишь брата, то огорчишь не его, а оскорбишь Духа Святого»</a:t>
            </a:r>
          </a:p>
        </p:txBody>
      </p:sp>
    </p:spTree>
    <p:custDataLst>
      <p:tags r:id="rId1"/>
    </p:custDataLst>
  </p:cSld>
  <p:clrMapOvr>
    <a:masterClrMapping/>
  </p:clrMapOvr>
  <p:transition spd="med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2" grpId="2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/>
              <a:t>Л.Н. </a:t>
            </a:r>
            <a:r>
              <a:rPr lang="ru-RU" sz="4800" b="1" smtClean="0"/>
              <a:t>Толстой</a:t>
            </a:r>
            <a:endParaRPr lang="ru-RU" sz="4800" b="1"/>
          </a:p>
        </p:txBody>
      </p:sp>
      <p:pic>
        <p:nvPicPr>
          <p:cNvPr id="15367" name="Рисунок 1" descr="http://www.istanbulsanatgalerisi.com/images/SE11083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214438"/>
            <a:ext cx="3970337" cy="5295900"/>
          </a:xfrm>
        </p:spPr>
      </p:pic>
      <p:sp>
        <p:nvSpPr>
          <p:cNvPr id="1536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smtClean="0"/>
              <a:t>   </a:t>
            </a:r>
          </a:p>
          <a:p>
            <a:pPr>
              <a:buFont typeface="Wingdings 2" pitchFamily="18" charset="2"/>
              <a:buNone/>
            </a:pPr>
            <a:endParaRPr lang="ru-RU" sz="2800" i="1" smtClean="0"/>
          </a:p>
          <a:p>
            <a:pPr>
              <a:buFont typeface="Wingdings 2" pitchFamily="18" charset="2"/>
              <a:buNone/>
            </a:pPr>
            <a:r>
              <a:rPr lang="ru-RU" sz="3000" i="1" smtClean="0"/>
              <a:t>   «Нравственность человека видна в отношении его к слову» </a:t>
            </a:r>
          </a:p>
        </p:txBody>
      </p:sp>
    </p:spTree>
  </p:cSld>
  <p:clrMapOvr>
    <a:masterClrMapping/>
  </p:clrMapOvr>
  <p:transition spd="med" advTm="120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>
                <a:solidFill>
                  <a:srgbClr val="FFFFFF"/>
                </a:solidFill>
              </a:rPr>
              <a:t>В.В. Маяковский</a:t>
            </a:r>
          </a:p>
        </p:txBody>
      </p:sp>
      <p:pic>
        <p:nvPicPr>
          <p:cNvPr id="17415" name="Рисунок 1" descr="http://www.kontra20.ru/wp-content/uploads/2012/04/2.pn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357313"/>
            <a:ext cx="4357687" cy="4997450"/>
          </a:xfrm>
        </p:spPr>
      </p:pic>
      <p:sp>
        <p:nvSpPr>
          <p:cNvPr id="174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57750" y="1500188"/>
            <a:ext cx="4038600" cy="488315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smtClean="0"/>
              <a:t>   </a:t>
            </a:r>
          </a:p>
          <a:p>
            <a:pPr algn="ctr">
              <a:buFont typeface="Wingdings 2" pitchFamily="18" charset="2"/>
              <a:buNone/>
            </a:pPr>
            <a:endParaRPr lang="ru-RU" sz="2800" smtClean="0"/>
          </a:p>
          <a:p>
            <a:pPr algn="ctr">
              <a:buFont typeface="Wingdings 2" pitchFamily="18" charset="2"/>
              <a:buNone/>
            </a:pPr>
            <a:endParaRPr lang="ru-RU" sz="2800" smtClean="0"/>
          </a:p>
          <a:p>
            <a:pPr algn="ctr">
              <a:buFont typeface="Wingdings 2" pitchFamily="18" charset="2"/>
              <a:buNone/>
            </a:pPr>
            <a:r>
              <a:rPr lang="ru-RU" sz="3000" i="1" smtClean="0"/>
              <a:t>«Слово – полководец человечьей силы» </a:t>
            </a:r>
          </a:p>
        </p:txBody>
      </p:sp>
    </p:spTree>
  </p:cSld>
  <p:clrMapOvr>
    <a:masterClrMapping/>
  </p:clrMapOvr>
  <p:transition spd="med" advTm="11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/>
              <a:t>Л.Н. Толстой</a:t>
            </a:r>
          </a:p>
        </p:txBody>
      </p:sp>
      <p:pic>
        <p:nvPicPr>
          <p:cNvPr id="6" name="Рисунок 16" descr="http://upload.wikimedia.org/wikipedia/commons/6/6c/Tolstoy_1876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1233488"/>
            <a:ext cx="3929063" cy="50704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i="1" smtClean="0"/>
              <a:t>   </a:t>
            </a:r>
          </a:p>
          <a:p>
            <a:pPr>
              <a:buFont typeface="Wingdings 2" pitchFamily="18" charset="2"/>
              <a:buNone/>
            </a:pPr>
            <a:endParaRPr lang="ru-RU" i="1" smtClean="0"/>
          </a:p>
          <a:p>
            <a:pPr algn="ctr">
              <a:buFont typeface="Wingdings 2" pitchFamily="18" charset="2"/>
              <a:buNone/>
            </a:pPr>
            <a:r>
              <a:rPr lang="ru-RU" sz="3000" i="1" smtClean="0"/>
              <a:t>«Время проходит, но сказанное слово остается» </a:t>
            </a:r>
          </a:p>
          <a:p>
            <a:pPr algn="just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med" advTm="162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1785938" y="357188"/>
            <a:ext cx="5486400" cy="7143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>
                <a:solidFill>
                  <a:schemeClr val="tx1"/>
                </a:solidFill>
                <a:latin typeface="+mj-lt"/>
              </a:rPr>
              <a:t>К.Г. Паустовский</a:t>
            </a:r>
          </a:p>
        </p:txBody>
      </p:sp>
      <p:pic>
        <p:nvPicPr>
          <p:cNvPr id="19463" name="Рисунок 1" descr="http://www.peoples.ru/art/literature/story/paustovskiy/paustovskiy_3_middl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6250" b="16250"/>
          <a:stretch>
            <a:fillRect/>
          </a:stretch>
        </p:blipFill>
        <p:spPr>
          <a:xfrm>
            <a:off x="1714480" y="1167958"/>
            <a:ext cx="5643602" cy="4232702"/>
          </a:xfrm>
          <a:noFill/>
        </p:spPr>
      </p:pic>
      <p:sp>
        <p:nvSpPr>
          <p:cNvPr id="194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214438" y="5072063"/>
            <a:ext cx="7429500" cy="1428750"/>
          </a:xfrm>
        </p:spPr>
        <p:txBody>
          <a:bodyPr>
            <a:normAutofit fontScale="55000" lnSpcReduction="20000"/>
          </a:bodyPr>
          <a:lstStyle/>
          <a:p>
            <a:pPr fontAlgn="auto">
              <a:defRPr/>
            </a:pPr>
            <a:endParaRPr lang="ru-RU" sz="2800" dirty="0"/>
          </a:p>
          <a:p>
            <a:pPr fontAlgn="auto">
              <a:defRPr/>
            </a:pPr>
            <a:r>
              <a:rPr lang="ru-RU" sz="4800" i="1" dirty="0">
                <a:solidFill>
                  <a:schemeClr val="tx1"/>
                </a:solidFill>
              </a:rPr>
              <a:t>«Любовь к своей стране немыслима без </a:t>
            </a:r>
            <a:r>
              <a:rPr lang="ru-RU" sz="4800" i="1" dirty="0" smtClean="0">
                <a:solidFill>
                  <a:schemeClr val="tx1"/>
                </a:solidFill>
              </a:rPr>
              <a:t>любви  </a:t>
            </a:r>
            <a:r>
              <a:rPr lang="ru-RU" sz="4800" i="1" dirty="0">
                <a:solidFill>
                  <a:schemeClr val="tx1"/>
                </a:solidFill>
              </a:rPr>
              <a:t>к своему языку» </a:t>
            </a:r>
          </a:p>
        </p:txBody>
      </p:sp>
    </p:spTree>
  </p:cSld>
  <p:clrMapOvr>
    <a:masterClrMapping/>
  </p:clrMapOvr>
  <p:transition advTm="131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/>
              <a:t>Н.М. Карамзин</a:t>
            </a:r>
          </a:p>
        </p:txBody>
      </p:sp>
      <p:pic>
        <p:nvPicPr>
          <p:cNvPr id="21511" name="Рисунок 1" descr="http://www.st-tatiana.ru/data/2011/12/31/1233333362/1karamzin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282700"/>
            <a:ext cx="4000500" cy="5241925"/>
          </a:xfrm>
        </p:spPr>
      </p:pic>
      <p:sp>
        <p:nvSpPr>
          <p:cNvPr id="2151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800" smtClean="0"/>
          </a:p>
          <a:p>
            <a:endParaRPr lang="ru-RU" sz="2800" smtClean="0"/>
          </a:p>
          <a:p>
            <a:endParaRPr lang="ru-RU" sz="2800" smtClean="0"/>
          </a:p>
          <a:p>
            <a:pPr>
              <a:buFont typeface="Wingdings 2" pitchFamily="18" charset="2"/>
              <a:buNone/>
            </a:pPr>
            <a:r>
              <a:rPr lang="ru-RU" sz="2800" smtClean="0"/>
              <a:t>   </a:t>
            </a:r>
            <a:r>
              <a:rPr lang="ru-RU" sz="3000" i="1" smtClean="0"/>
              <a:t>«Богатство языка – богатство мыслей» </a:t>
            </a:r>
          </a:p>
        </p:txBody>
      </p:sp>
    </p:spTree>
  </p:cSld>
  <p:clrMapOvr>
    <a:masterClrMapping/>
  </p:clrMapOvr>
  <p:transition spd="med" advTm="113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tmFilter="0,0; .5, 1; 1, 1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smtClean="0"/>
              <a:t>Л.Н. Толстой</a:t>
            </a:r>
            <a:endParaRPr lang="ru-RU" sz="4800" b="1"/>
          </a:p>
        </p:txBody>
      </p:sp>
      <p:pic>
        <p:nvPicPr>
          <p:cNvPr id="5" name="Рисунок 10" descr="http://www.dmitrylesnoy.com/upload/People/e4128cd9281f5da3882b31375036a9a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263650"/>
            <a:ext cx="4000500" cy="52339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238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</a:t>
            </a:r>
          </a:p>
          <a:p>
            <a:pPr>
              <a:buFont typeface="Wingdings 2" pitchFamily="18" charset="2"/>
              <a:buNone/>
            </a:pPr>
            <a:r>
              <a:rPr lang="ru-RU" sz="3000" i="1" smtClean="0"/>
              <a:t>   «Слово – великое дело. Как небольшой огонь может сжечь целые деревни, так и от одного слова может сделаться большое несчастье» </a:t>
            </a:r>
          </a:p>
          <a:p>
            <a:endParaRPr lang="ru-RU" smtClean="0"/>
          </a:p>
        </p:txBody>
      </p:sp>
    </p:spTree>
  </p:cSld>
  <p:clrMapOvr>
    <a:masterClrMapping/>
  </p:clrMapOvr>
  <p:transition advTm="179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/>
              <a:t>Н.С. Лесков</a:t>
            </a:r>
          </a:p>
        </p:txBody>
      </p:sp>
      <p:pic>
        <p:nvPicPr>
          <p:cNvPr id="23559" name="Рисунок 1" descr="http://novostiliteratury.ru/wp-content/uploads/2011/12/Nikolaj-Semjonovich-Leskov-Staryj-genij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285875"/>
            <a:ext cx="3860800" cy="5114925"/>
          </a:xfrm>
        </p:spPr>
      </p:pic>
      <p:sp>
        <p:nvSpPr>
          <p:cNvPr id="2355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800" smtClean="0"/>
          </a:p>
          <a:p>
            <a:endParaRPr lang="ru-RU" sz="2800" smtClean="0"/>
          </a:p>
          <a:p>
            <a:pPr>
              <a:buFont typeface="Wingdings 2" pitchFamily="18" charset="2"/>
              <a:buNone/>
            </a:pPr>
            <a:r>
              <a:rPr lang="ru-RU" sz="2800" smtClean="0"/>
              <a:t>   </a:t>
            </a:r>
            <a:r>
              <a:rPr lang="ru-RU" sz="3000" i="1" smtClean="0"/>
              <a:t>«Беречь надо наш богатый и прекрасный язык от порчи» </a:t>
            </a:r>
          </a:p>
        </p:txBody>
      </p:sp>
    </p:spTree>
  </p:cSld>
  <p:clrMapOvr>
    <a:masterClrMapping/>
  </p:clrMapOvr>
  <p:transition spd="med" advTm="129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3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00B050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BCFFDA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304</TotalTime>
  <Words>168</Words>
  <Application>Microsoft Office PowerPoint</Application>
  <PresentationFormat>Экран (4:3)</PresentationFormat>
  <Paragraphs>49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18</vt:i4>
      </vt:variant>
    </vt:vector>
  </HeadingPairs>
  <TitlesOfParts>
    <vt:vector size="29" baseType="lpstr">
      <vt:lpstr>Arial</vt:lpstr>
      <vt:lpstr>Constantia</vt:lpstr>
      <vt:lpstr>Wingdings 2</vt:lpstr>
      <vt:lpstr>Calibri</vt:lpstr>
      <vt:lpstr>Бумажная</vt:lpstr>
      <vt:lpstr>Бумажная</vt:lpstr>
      <vt:lpstr>Бумажная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К.Г. Паустовский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31</cp:revision>
  <dcterms:created xsi:type="dcterms:W3CDTF">2012-11-12T12:24:27Z</dcterms:created>
  <dcterms:modified xsi:type="dcterms:W3CDTF">2012-11-13T10:49:36Z</dcterms:modified>
</cp:coreProperties>
</file>