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1308C-E2EB-434E-9567-0781ED6E2E16}" type="datetimeFigureOut">
              <a:rPr lang="ru-RU" smtClean="0"/>
              <a:t>14.11.2011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1413DB-EA73-4B9D-A83B-D526E074546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1308C-E2EB-434E-9567-0781ED6E2E16}" type="datetimeFigureOut">
              <a:rPr lang="ru-RU" smtClean="0"/>
              <a:t>14.11.2011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413DB-EA73-4B9D-A83B-D526E07454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1308C-E2EB-434E-9567-0781ED6E2E16}" type="datetimeFigureOut">
              <a:rPr lang="ru-RU" smtClean="0"/>
              <a:t>14.11.2011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413DB-EA73-4B9D-A83B-D526E07454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7F1308C-E2EB-434E-9567-0781ED6E2E16}" type="datetimeFigureOut">
              <a:rPr lang="ru-RU" smtClean="0"/>
              <a:t>14.11.2011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21413DB-EA73-4B9D-A83B-D526E0745462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1308C-E2EB-434E-9567-0781ED6E2E16}" type="datetimeFigureOut">
              <a:rPr lang="ru-RU" smtClean="0"/>
              <a:t>14.11.2011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413DB-EA73-4B9D-A83B-D526E074546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1308C-E2EB-434E-9567-0781ED6E2E16}" type="datetimeFigureOut">
              <a:rPr lang="ru-RU" smtClean="0"/>
              <a:t>14.11.2011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413DB-EA73-4B9D-A83B-D526E074546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413DB-EA73-4B9D-A83B-D526E074546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1308C-E2EB-434E-9567-0781ED6E2E16}" type="datetimeFigureOut">
              <a:rPr lang="ru-RU" smtClean="0"/>
              <a:t>14.11.2011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1308C-E2EB-434E-9567-0781ED6E2E16}" type="datetimeFigureOut">
              <a:rPr lang="ru-RU" smtClean="0"/>
              <a:t>14.11.2011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413DB-EA73-4B9D-A83B-D526E074546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1308C-E2EB-434E-9567-0781ED6E2E16}" type="datetimeFigureOut">
              <a:rPr lang="ru-RU" smtClean="0"/>
              <a:t>14.11.2011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413DB-EA73-4B9D-A83B-D526E07454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7F1308C-E2EB-434E-9567-0781ED6E2E16}" type="datetimeFigureOut">
              <a:rPr lang="ru-RU" smtClean="0"/>
              <a:t>14.11.2011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21413DB-EA73-4B9D-A83B-D526E074546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1308C-E2EB-434E-9567-0781ED6E2E16}" type="datetimeFigureOut">
              <a:rPr lang="ru-RU" smtClean="0"/>
              <a:t>14.11.2011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1413DB-EA73-4B9D-A83B-D526E074546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7F1308C-E2EB-434E-9567-0781ED6E2E16}" type="datetimeFigureOut">
              <a:rPr lang="ru-RU" smtClean="0"/>
              <a:t>14.11.2011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21413DB-EA73-4B9D-A83B-D526E0745462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 dirty="0" smtClean="0"/>
              <a:t>Зимующие птицы.</a:t>
            </a:r>
            <a:endParaRPr lang="ru-RU" sz="6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Живёт во дворе.</a:t>
            </a:r>
            <a:endParaRPr lang="ru-RU" sz="6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голубь</a:t>
            </a:r>
            <a:endParaRPr lang="ru-RU" sz="6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зим\соро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0"/>
            <a:ext cx="7344816" cy="60932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У неё длинный хвост.</a:t>
            </a:r>
            <a:endParaRPr lang="ru-RU" sz="6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Это сорока.</a:t>
            </a:r>
            <a:endParaRPr lang="ru-RU" sz="6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зим\синиц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280920" cy="58326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Синица.</a:t>
            </a:r>
            <a:endParaRPr lang="ru-RU" sz="6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зим\снегир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8208912" cy="60565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У него красная грудка</a:t>
            </a:r>
            <a:endParaRPr lang="ru-RU" sz="6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Снегирь.</a:t>
            </a:r>
            <a:endParaRPr lang="ru-RU" sz="6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зим\дяте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8208912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На голове красные пёрышки.</a:t>
            </a:r>
            <a:endParaRPr lang="ru-RU" sz="6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Дятел.</a:t>
            </a:r>
            <a:endParaRPr lang="ru-RU" sz="6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Сова – большая голова.</a:t>
            </a:r>
          </a:p>
          <a:p>
            <a:r>
              <a:rPr lang="ru-RU" sz="6000" dirty="0" smtClean="0"/>
              <a:t>Она летает ночью.</a:t>
            </a:r>
            <a:endParaRPr lang="ru-RU" sz="6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А вот.</a:t>
            </a:r>
            <a:endParaRPr lang="ru-RU" sz="6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В тёплые края.</a:t>
            </a:r>
          </a:p>
          <a:p>
            <a:r>
              <a:rPr lang="ru-RU" sz="5400" dirty="0" smtClean="0"/>
              <a:t>Им не холодно</a:t>
            </a:r>
            <a:endParaRPr lang="ru-RU" sz="5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/>
              <a:t>Эти птицы не улетают</a:t>
            </a:r>
            <a:endParaRPr lang="ru-RU" sz="6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user\Desktop\зим\с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8640"/>
            <a:ext cx="6912768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Сова- ночная птица.</a:t>
            </a:r>
            <a:endParaRPr lang="ru-RU" sz="6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user\Desktop\зим\свиристе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88640"/>
            <a:ext cx="7344816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Свиристель.</a:t>
            </a:r>
            <a:endParaRPr lang="ru-RU" sz="66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Назови птиц?</a:t>
            </a:r>
            <a:endParaRPr lang="ru-RU" sz="6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Вопрос.</a:t>
            </a:r>
            <a:endParaRPr lang="ru-RU" sz="66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/>
              <a:t>Это </a:t>
            </a:r>
            <a:r>
              <a:rPr lang="ru-RU" sz="6600" smtClean="0"/>
              <a:t>зимующие птицы.</a:t>
            </a:r>
            <a:endParaRPr lang="ru-RU" sz="6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зим\воробе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7704856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Это в…..</a:t>
            </a:r>
            <a:r>
              <a:rPr lang="ru-RU" sz="6600" dirty="0" err="1" smtClean="0"/>
              <a:t>й</a:t>
            </a:r>
            <a:r>
              <a:rPr lang="ru-RU" sz="6600" dirty="0" smtClean="0"/>
              <a:t>.</a:t>
            </a:r>
            <a:endParaRPr lang="ru-RU" sz="6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воробей</a:t>
            </a:r>
            <a:endParaRPr lang="ru-RU" sz="6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зим\воро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8352928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Это в….а.</a:t>
            </a:r>
            <a:endParaRPr lang="ru-RU" sz="6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ворона</a:t>
            </a:r>
            <a:endParaRPr lang="ru-RU" sz="6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зим\голуб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8352927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112</TotalTime>
  <Words>81</Words>
  <Application>Microsoft Office PowerPoint</Application>
  <PresentationFormat>Экран (4:3)</PresentationFormat>
  <Paragraphs>25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Бумажная</vt:lpstr>
      <vt:lpstr>Зимующие птицы.</vt:lpstr>
      <vt:lpstr>Эти птицы не улетают</vt:lpstr>
      <vt:lpstr>Слайд 3</vt:lpstr>
      <vt:lpstr>Это в…..й.</vt:lpstr>
      <vt:lpstr>воробей</vt:lpstr>
      <vt:lpstr>Слайд 6</vt:lpstr>
      <vt:lpstr>Это в….а.</vt:lpstr>
      <vt:lpstr>Слайд 8</vt:lpstr>
      <vt:lpstr>Слайд 9</vt:lpstr>
      <vt:lpstr>голубь</vt:lpstr>
      <vt:lpstr>Слайд 11</vt:lpstr>
      <vt:lpstr>Это сорока.</vt:lpstr>
      <vt:lpstr>Слайд 13</vt:lpstr>
      <vt:lpstr>Синица.</vt:lpstr>
      <vt:lpstr>Слайд 15</vt:lpstr>
      <vt:lpstr>Снегирь.</vt:lpstr>
      <vt:lpstr>Слайд 17</vt:lpstr>
      <vt:lpstr>Дятел.</vt:lpstr>
      <vt:lpstr>А вот.</vt:lpstr>
      <vt:lpstr>Слайд 20</vt:lpstr>
      <vt:lpstr>Слайд 21</vt:lpstr>
      <vt:lpstr>Слайд 22</vt:lpstr>
      <vt:lpstr>Свиристель.</vt:lpstr>
      <vt:lpstr>Вопрос.</vt:lpstr>
      <vt:lpstr>Это зимующие птицы.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Зимующие птицы.</dc:title>
  <dc:creator>Андрей</dc:creator>
  <cp:lastModifiedBy>Андрей</cp:lastModifiedBy>
  <cp:revision>12</cp:revision>
  <dcterms:created xsi:type="dcterms:W3CDTF">2011-11-14T17:39:34Z</dcterms:created>
  <dcterms:modified xsi:type="dcterms:W3CDTF">2011-11-14T19:31:45Z</dcterms:modified>
</cp:coreProperties>
</file>