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96" y="-1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10/6/2013</a:t>
            </a:fld>
            <a:endParaRPr lang="en-US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10/6/2013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10/6/2013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10/6/2013</a:t>
            </a:fld>
            <a:endParaRPr lang="en-US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en-US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10/6/2013</a:t>
            </a:fld>
            <a:endParaRPr lang="en-US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10/6/2013</a:t>
            </a:fld>
            <a:endParaRPr lang="en-US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10/6/2013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10/6/2013</a:t>
            </a:fld>
            <a:endParaRPr lang="en-US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10/6/2013</a:t>
            </a:fld>
            <a:endParaRPr lang="en-US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10/6/2013</a:t>
            </a:fld>
            <a:endParaRPr lang="en-US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10/6/2013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10/6/2013</a:t>
            </a:fld>
            <a:endParaRPr lang="en-US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ctrTitle"/>
          </p:nvPr>
        </p:nvSpPr>
        <p:spPr>
          <a:xfrm>
            <a:off x="533400" y="2590800"/>
            <a:ext cx="8458200" cy="1222375"/>
          </a:xfrm>
        </p:spPr>
        <p:txBody>
          <a:bodyPr/>
          <a:lstStyle/>
          <a:p>
            <a: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  <a:latin typeface="Times New Roman" pitchFamily="18" charset="0"/>
                <a:cs typeface="Times New Roman" pitchFamily="18" charset="0"/>
              </a:rPr>
              <a:t>Растения Смоленской области</a:t>
            </a:r>
            <a:endParaRPr lang="ru-RU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12700" stA="48000" endA="300" endPos="55000" dir="5400000" sy="-9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одзаголовок 6"/>
          <p:cNvSpPr>
            <a:spLocks noGrp="1"/>
          </p:cNvSpPr>
          <p:nvPr>
            <p:ph type="subTitle" idx="1"/>
          </p:nvPr>
        </p:nvSpPr>
        <p:spPr>
          <a:xfrm>
            <a:off x="533400" y="1295400"/>
            <a:ext cx="8458200" cy="914400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Определи, что к чему относится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362200" y="1524000"/>
            <a:ext cx="4267200" cy="502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Разгадай ребус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438400" y="1676400"/>
            <a:ext cx="4495800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228600"/>
            <a:ext cx="8686800" cy="841248"/>
          </a:xfrm>
        </p:spPr>
        <p:txBody>
          <a:bodyPr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Домашнее задание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04800" y="1219200"/>
            <a:ext cx="4343400" cy="5486400"/>
          </a:xfrm>
        </p:spPr>
        <p:txBody>
          <a:bodyPr>
            <a:normAutofit lnSpcReduction="10000"/>
          </a:bodyPr>
          <a:lstStyle/>
          <a:p>
            <a:pPr>
              <a:buFont typeface="Wingdings" pitchFamily="2" charset="2"/>
              <a:buChar char="v"/>
            </a:pP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Подготовь сообщение о растении одной из изученных зон по плану:</a:t>
            </a:r>
          </a:p>
          <a:p>
            <a:pPr>
              <a:buAutoNum type="arabicPeriod"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Название.</a:t>
            </a:r>
          </a:p>
          <a:p>
            <a:pPr>
              <a:buAutoNum type="arabicPeriod"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К какой группе растений относится?</a:t>
            </a:r>
          </a:p>
          <a:p>
            <a:pPr>
              <a:buAutoNum type="arabicPeriod"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Как выглядит растение (фото, рисунок)?</a:t>
            </a:r>
          </a:p>
          <a:p>
            <a:pPr>
              <a:buAutoNum type="arabicPeriod"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Где оно распространено?</a:t>
            </a:r>
          </a:p>
          <a:p>
            <a:pPr>
              <a:buAutoNum type="arabicPeriod"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Как его можно использовать?</a:t>
            </a:r>
          </a:p>
          <a:p>
            <a:pPr>
              <a:buNone/>
            </a:pP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v"/>
            </a:pP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Подготовь 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сообщение о растительном мире нашей местности по плану:</a:t>
            </a:r>
          </a:p>
          <a:p>
            <a:pPr>
              <a:buAutoNum type="arabicPeriod"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Разнообразие растений.</a:t>
            </a:r>
          </a:p>
          <a:p>
            <a:pPr>
              <a:buAutoNum type="arabicPeriod"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Использование их человеком.</a:t>
            </a:r>
          </a:p>
          <a:p>
            <a:pPr>
              <a:buAutoNum type="arabicPeriod"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Охрана растений.</a:t>
            </a:r>
          </a:p>
          <a:p>
            <a:pPr>
              <a:buAutoNum type="arabicPeriod"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Твоё впечатление  от полученной информации.</a:t>
            </a:r>
          </a:p>
          <a:p>
            <a:pPr>
              <a:buAutoNum type="arabicPeriod"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Твои предложения по охране растений нашей местности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76400"/>
            <a:ext cx="4343400" cy="4648200"/>
          </a:xfrm>
        </p:spPr>
        <p:txBody>
          <a:bodyPr>
            <a:normAutofit lnSpcReduction="10000"/>
          </a:bodyPr>
          <a:lstStyle/>
          <a:p>
            <a:pPr>
              <a:buFont typeface="Wingdings" pitchFamily="2" charset="2"/>
              <a:buChar char="v"/>
            </a:pP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Представь себя художником и нарисуй  (на выбор) лес, цветущий луг, болото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Font typeface="Wingdings" pitchFamily="2" charset="2"/>
              <a:buChar char="v"/>
            </a:pP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v"/>
            </a:pP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Ответь на вопросы:</a:t>
            </a:r>
          </a:p>
          <a:p>
            <a:pPr>
              <a:buAutoNum type="arabicPeriod"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В какой природной зоне расположена Смоленская область?</a:t>
            </a:r>
          </a:p>
          <a:p>
            <a:pPr>
              <a:buAutoNum type="arabicPeriod"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Какие деревья, кустарники, травы можно встретить в наших лесах?</a:t>
            </a:r>
          </a:p>
          <a:p>
            <a:pPr>
              <a:buAutoNum type="arabicPeriod"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Какие луга встречаются в нашей области?</a:t>
            </a:r>
          </a:p>
          <a:p>
            <a:pPr>
              <a:buAutoNum type="arabicPeriod"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Какие растения растут на этих лугах?</a:t>
            </a:r>
          </a:p>
          <a:p>
            <a:pPr>
              <a:buAutoNum type="arabicPeriod"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Какие болота характерны для нашей области?</a:t>
            </a:r>
          </a:p>
          <a:p>
            <a:pPr>
              <a:buAutoNum type="arabicPeriod"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Какие растения встречаются на болотах Смоленской области?</a:t>
            </a: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 какие группы можно разделить растения по внешнему признаку?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Чем отличаются травянистые растения от деревьев и кустарников?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Какое значение в жизни человека имеют растения?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Растения леса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   Растительный мир нашего края богат и разнообразен. Так как наша область расположена в зоне лесов. Лес занимает ½ всей площади области.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    Леса состоят из хвойных и лиственных пород. Лиственных деревьев больше, чем хвойных. В наших лесах растут: </a:t>
            </a:r>
            <a:r>
              <a:rPr lang="ru-RU" sz="1800" i="1" dirty="0" smtClean="0">
                <a:latin typeface="Times New Roman" pitchFamily="18" charset="0"/>
                <a:cs typeface="Times New Roman" pitchFamily="18" charset="0"/>
              </a:rPr>
              <a:t>берёзы, осины, ольха, клён, дуб, липа, ясень, рябина, вяз, ива. 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1800" i="1" dirty="0" smtClean="0"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Много в лесах и кустарников: </a:t>
            </a:r>
            <a:r>
              <a:rPr lang="ru-RU" sz="1800" i="1" dirty="0" smtClean="0">
                <a:latin typeface="Times New Roman" pitchFamily="18" charset="0"/>
                <a:cs typeface="Times New Roman" pitchFamily="18" charset="0"/>
              </a:rPr>
              <a:t>малина, ежевика, орешник, калина, крушина, шиповник.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Кроме того в лесах обилие трав: </a:t>
            </a:r>
            <a:r>
              <a:rPr lang="ru-RU" sz="1800" i="1" dirty="0" smtClean="0">
                <a:latin typeface="Times New Roman" pitchFamily="18" charset="0"/>
                <a:cs typeface="Times New Roman" pitchFamily="18" charset="0"/>
              </a:rPr>
              <a:t>герань лесная, </a:t>
            </a:r>
            <a:r>
              <a:rPr lang="ru-RU" sz="1800" i="1" dirty="0" err="1" smtClean="0">
                <a:latin typeface="Times New Roman" pitchFamily="18" charset="0"/>
                <a:cs typeface="Times New Roman" pitchFamily="18" charset="0"/>
              </a:rPr>
              <a:t>василистник</a:t>
            </a:r>
            <a:r>
              <a:rPr lang="ru-RU" sz="1800" i="1" dirty="0" smtClean="0">
                <a:latin typeface="Times New Roman" pitchFamily="18" charset="0"/>
                <a:cs typeface="Times New Roman" pitchFamily="18" charset="0"/>
              </a:rPr>
              <a:t> малый, дудник лесной, </a:t>
            </a:r>
            <a:r>
              <a:rPr lang="ru-RU" sz="1800" i="1" dirty="0" err="1" smtClean="0">
                <a:latin typeface="Times New Roman" pitchFamily="18" charset="0"/>
                <a:cs typeface="Times New Roman" pitchFamily="18" charset="0"/>
              </a:rPr>
              <a:t>любка</a:t>
            </a:r>
            <a:r>
              <a:rPr lang="ru-RU" sz="1800" i="1" dirty="0" smtClean="0">
                <a:latin typeface="Times New Roman" pitchFamily="18" charset="0"/>
                <a:cs typeface="Times New Roman" pitchFamily="18" charset="0"/>
              </a:rPr>
              <a:t> двулистная, сныть обыкновенная, копытень европейский, ландыш майский 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и другие.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       Из хвойных: </a:t>
            </a:r>
            <a:r>
              <a:rPr lang="ru-RU" sz="1800" i="1" dirty="0" smtClean="0">
                <a:latin typeface="Times New Roman" pitchFamily="18" charset="0"/>
                <a:cs typeface="Times New Roman" pitchFamily="18" charset="0"/>
              </a:rPr>
              <a:t>ель, сосна, лиственница.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В хвойных лесах растут: </a:t>
            </a:r>
            <a:r>
              <a:rPr lang="ru-RU" sz="1800" i="1" dirty="0" smtClean="0">
                <a:latin typeface="Times New Roman" pitchFamily="18" charset="0"/>
                <a:cs typeface="Times New Roman" pitchFamily="18" charset="0"/>
              </a:rPr>
              <a:t>черника, голубика, брусника, кислица обыкновенная, папоротник обыкновенный, майник двулистный, зелёные мхи, можжевельник, вереск, кошачьи лапки, лишайники 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и другие виды растений.</a:t>
            </a:r>
          </a:p>
          <a:p>
            <a:pPr>
              <a:buNone/>
            </a:pP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Растения леса</a:t>
            </a:r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57200" y="2667000"/>
            <a:ext cx="3505200" cy="22860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43400" y="1295400"/>
            <a:ext cx="4267200" cy="53340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Растения луга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spcBef>
                <a:spcPts val="0"/>
              </a:spcBef>
              <a:buNone/>
            </a:pPr>
            <a:r>
              <a:rPr lang="ru-RU" dirty="0" smtClean="0"/>
              <a:t>  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На лугу растут только травы. Здесь мы не встретим кустарников и деревьев. Этим луг отличается от  леса.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      Луга занимают 1/5 территории области. Луга бывают: </a:t>
            </a:r>
            <a:r>
              <a:rPr lang="ru-RU" sz="1800" i="1" dirty="0" smtClean="0">
                <a:latin typeface="Times New Roman" pitchFamily="18" charset="0"/>
                <a:cs typeface="Times New Roman" pitchFamily="18" charset="0"/>
              </a:rPr>
              <a:t>заливные, низинные, суходольные.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Заливные луга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– расположены в долинах больших рек </a:t>
            </a:r>
            <a:r>
              <a:rPr lang="ru-RU" sz="1800" i="1" dirty="0" smtClean="0">
                <a:latin typeface="Times New Roman" pitchFamily="18" charset="0"/>
                <a:cs typeface="Times New Roman" pitchFamily="18" charset="0"/>
              </a:rPr>
              <a:t>(костёр береговой, одуванчик лекарственный, тимофеевка луговая, лисохвост луговой, пырей ползучий, овсяница луговая, мятлик луговой, ежа сборная, чина луговая, мышиный горошек, щучка дернистая, клевер, герань луговая, колокольчик раскидистый).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Низинные луга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– расположены в низких местах рельефа нашей местности (заболоченные луга) </a:t>
            </a:r>
            <a:r>
              <a:rPr lang="ru-RU" sz="1800" i="1" dirty="0" smtClean="0">
                <a:latin typeface="Times New Roman" pitchFamily="18" charset="0"/>
                <a:cs typeface="Times New Roman" pitchFamily="18" charset="0"/>
              </a:rPr>
              <a:t>(осока, злаки)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Суходольные луга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– расположены на высоких участках рельефа </a:t>
            </a:r>
            <a:r>
              <a:rPr lang="ru-RU" sz="1800" i="1" dirty="0" smtClean="0">
                <a:latin typeface="Times New Roman" pitchFamily="18" charset="0"/>
                <a:cs typeface="Times New Roman" pitchFamily="18" charset="0"/>
              </a:rPr>
              <a:t>(белоус торчащий, ромашка непахучая, манжетка обыкновенная, зверобой продырявленный, тысячелистник обыкновенный)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ru-RU" sz="1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Растения луга</a:t>
            </a:r>
            <a:endParaRPr lang="ru-RU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 rot="164409">
            <a:off x="2209800" y="1447800"/>
            <a:ext cx="4648200" cy="49530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Растения болот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     В нашей области много болот. Большинство из них </a:t>
            </a:r>
            <a:r>
              <a:rPr lang="ru-RU" sz="1800" b="1" i="1" dirty="0" smtClean="0">
                <a:latin typeface="Times New Roman" pitchFamily="18" charset="0"/>
                <a:cs typeface="Times New Roman" pitchFamily="18" charset="0"/>
              </a:rPr>
              <a:t>торфяные.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Расположены в основном  на северо-западе области. 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     Среди болот  различают </a:t>
            </a:r>
            <a:r>
              <a:rPr lang="ru-RU" sz="1800" b="1" i="1" dirty="0" smtClean="0">
                <a:latin typeface="Times New Roman" pitchFamily="18" charset="0"/>
                <a:cs typeface="Times New Roman" pitchFamily="18" charset="0"/>
              </a:rPr>
              <a:t>верховые и низинные болота.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1800" b="1" i="1" dirty="0" smtClean="0">
                <a:latin typeface="Times New Roman" pitchFamily="18" charset="0"/>
                <a:cs typeface="Times New Roman" pitchFamily="18" charset="0"/>
              </a:rPr>
              <a:t>      Верховые болота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расположены на более высоких местах. Почва содержит малое количество питательных веществ. Произрастают: </a:t>
            </a:r>
            <a:r>
              <a:rPr lang="ru-RU" sz="1800" i="1" dirty="0" smtClean="0">
                <a:latin typeface="Times New Roman" pitchFamily="18" charset="0"/>
                <a:cs typeface="Times New Roman" pitchFamily="18" charset="0"/>
              </a:rPr>
              <a:t>белый или сфагновый мох, клюква, брусника, багульник.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1800" b="1" i="1" dirty="0" smtClean="0">
                <a:latin typeface="Times New Roman" pitchFamily="18" charset="0"/>
                <a:cs typeface="Times New Roman" pitchFamily="18" charset="0"/>
              </a:rPr>
              <a:t>       Низинные болота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образуются в пониженных местах. Почва .тих болот богаче, чем верховых. Покрыты зелёными мхами и травянистыми растительностью. Растут: </a:t>
            </a:r>
            <a:r>
              <a:rPr lang="ru-RU" sz="1800" i="1" dirty="0" smtClean="0">
                <a:latin typeface="Times New Roman" pitchFamily="18" charset="0"/>
                <a:cs typeface="Times New Roman" pitchFamily="18" charset="0"/>
              </a:rPr>
              <a:t>тростник обыкновенный, осока дернистая, осока пузырчатая, таволга вязолистная, хвощ болотный, мхи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и т.д.. Изредка можно встретить кустарниковые заросли  </a:t>
            </a:r>
            <a:r>
              <a:rPr lang="ru-RU" sz="1800" i="1" dirty="0" smtClean="0">
                <a:latin typeface="Times New Roman" pitchFamily="18" charset="0"/>
                <a:cs typeface="Times New Roman" pitchFamily="18" charset="0"/>
              </a:rPr>
              <a:t>ив. </a:t>
            </a:r>
            <a:endParaRPr lang="ru-RU" sz="1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Растения болот</a:t>
            </a:r>
            <a:endParaRPr lang="ru-RU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514600" y="1371600"/>
            <a:ext cx="4343400" cy="51054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Найди лишнее название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Тростник обыкновенный, мох сфагнум, мышиный горошек, клюква.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Ясень, ель, рябина, вяз.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Берёза, клён, сосна, дуб.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Подосиновик, сыроежка, мухомор, груздь.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73</TotalTime>
  <Words>630</Words>
  <PresentationFormat>Экран (4:3)</PresentationFormat>
  <Paragraphs>53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Трек</vt:lpstr>
      <vt:lpstr>Растения Смоленской области</vt:lpstr>
      <vt:lpstr>Слайд 2</vt:lpstr>
      <vt:lpstr>Растения леса</vt:lpstr>
      <vt:lpstr>Растения леса</vt:lpstr>
      <vt:lpstr>Растения луга</vt:lpstr>
      <vt:lpstr>Растения луга</vt:lpstr>
      <vt:lpstr>Растения болот</vt:lpstr>
      <vt:lpstr>Растения болот</vt:lpstr>
      <vt:lpstr>Найди лишнее название</vt:lpstr>
      <vt:lpstr>Определи, что к чему относится</vt:lpstr>
      <vt:lpstr>Разгадай ребус</vt:lpstr>
      <vt:lpstr>Домашнее задание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Растения Смоленской области</dc:title>
  <cp:lastModifiedBy>user</cp:lastModifiedBy>
  <cp:revision>10</cp:revision>
  <dcterms:modified xsi:type="dcterms:W3CDTF">2013-10-06T16:21:44Z</dcterms:modified>
</cp:coreProperties>
</file>