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78" r:id="rId4"/>
    <p:sldId id="277" r:id="rId5"/>
    <p:sldId id="269" r:id="rId6"/>
    <p:sldId id="271" r:id="rId7"/>
    <p:sldId id="258" r:id="rId8"/>
    <p:sldId id="259" r:id="rId9"/>
    <p:sldId id="273" r:id="rId10"/>
    <p:sldId id="274" r:id="rId11"/>
    <p:sldId id="275" r:id="rId12"/>
    <p:sldId id="276" r:id="rId13"/>
    <p:sldId id="261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>
        <p:scale>
          <a:sx n="66" d="100"/>
          <a:sy n="66" d="100"/>
        </p:scale>
        <p:origin x="-149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C3044-BC02-445C-9816-1EF3FDF6B6C6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A569B-FDBE-413B-88B6-7565C918C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A569B-FDBE-413B-88B6-7565C918CEE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2428868"/>
            <a:ext cx="8062912" cy="1470025"/>
          </a:xfrm>
        </p:spPr>
        <p:txBody>
          <a:bodyPr/>
          <a:lstStyle/>
          <a:p>
            <a:r>
              <a:rPr lang="ru-RU" dirty="0" smtClean="0"/>
              <a:t>Дети Великой Отечественной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419838" cy="17859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Иващенко Наталья,                     9б </a:t>
            </a:r>
            <a:r>
              <a:rPr lang="ru-RU" dirty="0" smtClean="0"/>
              <a:t>класс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Проверила: Назаренко Е. И.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Зина Портнова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4929222" cy="47403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Зинаи́да</a:t>
            </a:r>
            <a:r>
              <a:rPr lang="ru-RU" dirty="0" smtClean="0"/>
              <a:t> (</a:t>
            </a:r>
            <a:r>
              <a:rPr lang="ru-RU" b="1" dirty="0" err="1" smtClean="0"/>
              <a:t>Зи́на</a:t>
            </a:r>
            <a:r>
              <a:rPr lang="ru-RU" dirty="0" smtClean="0"/>
              <a:t>) </a:t>
            </a:r>
            <a:r>
              <a:rPr lang="ru-RU" b="1" dirty="0" err="1" smtClean="0"/>
              <a:t>Марты́новна</a:t>
            </a:r>
            <a:r>
              <a:rPr lang="ru-RU" b="1" dirty="0" smtClean="0"/>
              <a:t> Портнова</a:t>
            </a:r>
            <a:r>
              <a:rPr lang="ru-RU" dirty="0" smtClean="0"/>
              <a:t> (20 февраля 1926  — 10 января1944) —активный участник </a:t>
            </a:r>
            <a:r>
              <a:rPr lang="ru-RU" dirty="0" err="1" smtClean="0"/>
              <a:t>Обольской</a:t>
            </a:r>
            <a:r>
              <a:rPr lang="ru-RU" dirty="0" smtClean="0"/>
              <a:t> антифашистской молодёжной организации.</a:t>
            </a:r>
          </a:p>
          <a:p>
            <a:r>
              <a:rPr lang="ru-RU" dirty="0" smtClean="0"/>
              <a:t>1 июля 1958 года Зинаиде Портновой было посмертно присвоено звание Героя Советского Союза с вручением ордена Ленина.</a:t>
            </a:r>
            <a:endParaRPr lang="ru-RU" dirty="0"/>
          </a:p>
        </p:txBody>
      </p:sp>
      <p:pic>
        <p:nvPicPr>
          <p:cNvPr id="32770" name="Picture 2" descr="Portnova Z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14488"/>
            <a:ext cx="2857520" cy="4177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Марат </a:t>
            </a:r>
            <a:r>
              <a:rPr lang="ru-RU" dirty="0" err="1" smtClean="0"/>
              <a:t>Казей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43050"/>
            <a:ext cx="4900618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Марат Иванович </a:t>
            </a:r>
            <a:r>
              <a:rPr lang="ru-RU" dirty="0" err="1" smtClean="0"/>
              <a:t>Казей</a:t>
            </a:r>
            <a:r>
              <a:rPr lang="ru-RU" dirty="0" smtClean="0"/>
              <a:t>— пионер-герой, юный партизан-разведчик, Герой Советского Союза(посмертно).</a:t>
            </a:r>
          </a:p>
          <a:p>
            <a:r>
              <a:rPr lang="ru-RU" dirty="0" smtClean="0"/>
              <a:t>Награды</a:t>
            </a:r>
          </a:p>
          <a:p>
            <a:pPr>
              <a:buNone/>
            </a:pPr>
            <a:r>
              <a:rPr lang="ru-RU" sz="1900" dirty="0" smtClean="0"/>
              <a:t>Герой Советского Союза (8 мая 1965).</a:t>
            </a:r>
          </a:p>
          <a:p>
            <a:pPr>
              <a:buNone/>
            </a:pPr>
            <a:r>
              <a:rPr lang="ru-RU" sz="1900" dirty="0" smtClean="0"/>
              <a:t>Орден Ленина.</a:t>
            </a:r>
          </a:p>
          <a:p>
            <a:pPr>
              <a:buNone/>
            </a:pPr>
            <a:r>
              <a:rPr lang="ru-RU" sz="1900" dirty="0" smtClean="0"/>
              <a:t>Орден Отечественной войны I степени.</a:t>
            </a:r>
          </a:p>
          <a:p>
            <a:pPr>
              <a:buNone/>
            </a:pPr>
            <a:r>
              <a:rPr lang="ru-RU" sz="1900" dirty="0" smtClean="0"/>
              <a:t>Медаль «За отвагу».</a:t>
            </a:r>
          </a:p>
          <a:p>
            <a:pPr>
              <a:buNone/>
            </a:pPr>
            <a:r>
              <a:rPr lang="ru-RU" sz="1900" dirty="0" smtClean="0"/>
              <a:t>Медаль «За боевые заслуги».</a:t>
            </a:r>
          </a:p>
          <a:p>
            <a:endParaRPr lang="ru-RU" dirty="0"/>
          </a:p>
        </p:txBody>
      </p:sp>
      <p:pic>
        <p:nvPicPr>
          <p:cNvPr id="31746" name="Picture 2" descr="Файл:Марат.jpg"/>
          <p:cNvPicPr>
            <a:picLocks noChangeAspect="1" noChangeArrowheads="1"/>
          </p:cNvPicPr>
          <p:nvPr/>
        </p:nvPicPr>
        <p:blipFill>
          <a:blip r:embed="rId2" cstate="print"/>
          <a:srcRect r="51372"/>
          <a:stretch>
            <a:fillRect/>
          </a:stretch>
        </p:blipFill>
        <p:spPr bwMode="auto">
          <a:xfrm>
            <a:off x="5715008" y="1357298"/>
            <a:ext cx="2696575" cy="4591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Валя Котик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5072098" cy="4572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Ва́ля</a:t>
            </a:r>
            <a:r>
              <a:rPr lang="ru-RU" b="1" dirty="0" smtClean="0"/>
              <a:t> </a:t>
            </a:r>
            <a:r>
              <a:rPr lang="ru-RU" b="1" dirty="0" err="1" smtClean="0"/>
              <a:t>Ко́тик</a:t>
            </a:r>
            <a:r>
              <a:rPr lang="ru-RU" dirty="0" smtClean="0"/>
              <a:t> (</a:t>
            </a:r>
            <a:r>
              <a:rPr lang="ru-RU" b="1" dirty="0" err="1" smtClean="0"/>
              <a:t>Валенти́н</a:t>
            </a:r>
            <a:r>
              <a:rPr lang="ru-RU" b="1" dirty="0" smtClean="0"/>
              <a:t> </a:t>
            </a:r>
            <a:r>
              <a:rPr lang="ru-RU" b="1" dirty="0" err="1" smtClean="0"/>
              <a:t>Алекса́ндрович</a:t>
            </a:r>
            <a:r>
              <a:rPr lang="ru-RU" b="1" dirty="0" smtClean="0"/>
              <a:t> </a:t>
            </a:r>
            <a:r>
              <a:rPr lang="ru-RU" b="1" dirty="0" err="1" smtClean="0"/>
              <a:t>Ко́тик</a:t>
            </a:r>
            <a:r>
              <a:rPr lang="ru-RU" dirty="0" smtClean="0"/>
              <a:t>; 11 февраля 1930 — 17 февраля1944) — пионер-герой, юный партизан-разведчик, Герой Советского Союза(посмертно).</a:t>
            </a:r>
          </a:p>
          <a:p>
            <a:r>
              <a:rPr lang="ru-RU" b="1" dirty="0" smtClean="0"/>
              <a:t>Награды</a:t>
            </a:r>
          </a:p>
          <a:p>
            <a:pPr indent="0">
              <a:buNone/>
            </a:pPr>
            <a:r>
              <a:rPr lang="ru-RU" dirty="0" smtClean="0"/>
              <a:t>Герой Советского Союза (27 июня 1958).</a:t>
            </a:r>
          </a:p>
          <a:p>
            <a:pPr indent="0">
              <a:buNone/>
            </a:pPr>
            <a:r>
              <a:rPr lang="ru-RU" dirty="0" smtClean="0"/>
              <a:t>Орден Ленина.</a:t>
            </a:r>
          </a:p>
          <a:p>
            <a:pPr indent="0">
              <a:buNone/>
            </a:pPr>
            <a:r>
              <a:rPr lang="ru-RU" dirty="0" smtClean="0"/>
              <a:t>Орден Отечественной войны I степени.</a:t>
            </a:r>
          </a:p>
          <a:p>
            <a:pPr indent="0">
              <a:buNone/>
            </a:pPr>
            <a:r>
              <a:rPr lang="ru-RU" dirty="0" smtClean="0"/>
              <a:t>Медаль Партизану Отечественной войны II степени.</a:t>
            </a:r>
          </a:p>
          <a:p>
            <a:pPr indent="0"/>
            <a:endParaRPr lang="ru-RU" dirty="0"/>
          </a:p>
        </p:txBody>
      </p:sp>
      <p:pic>
        <p:nvPicPr>
          <p:cNvPr id="33794" name="Picture 2" descr="Файл:ValaKotyk.jpg"/>
          <p:cNvPicPr>
            <a:picLocks noChangeAspect="1" noChangeArrowheads="1"/>
          </p:cNvPicPr>
          <p:nvPr/>
        </p:nvPicPr>
        <p:blipFill>
          <a:blip r:embed="rId2" cstate="print"/>
          <a:srcRect l="8185" r="9969"/>
          <a:stretch>
            <a:fillRect/>
          </a:stretch>
        </p:blipFill>
        <p:spPr bwMode="auto">
          <a:xfrm>
            <a:off x="5572132" y="1714488"/>
            <a:ext cx="2857520" cy="4276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318926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Дети войны зачастую натерпелись от нее не меньше, чем бойцы на фронте. Попранное войной детство, страдания, голод, смерть рано сделали ребятишек взрослыми, воспитав в них недетскую силу духа, смелость, способность к самопожертвованию, к подвигу во имя Родины, во имя Победы.</a:t>
            </a:r>
          </a:p>
          <a:p>
            <a:endParaRPr lang="ru-RU" dirty="0"/>
          </a:p>
        </p:txBody>
      </p:sp>
      <p:pic>
        <p:nvPicPr>
          <p:cNvPr id="13313" name="Picture 1" descr="C:\Documents and Settings\Admin\Рабочий стол\дети войны\24801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500438"/>
            <a:ext cx="5500700" cy="304992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86000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0" y="714356"/>
            <a:ext cx="4714876" cy="59293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Сотни тысяч мальчишек и девчонок в годы Великой Отечественной шли в военкоматы, прибавляли себе год-два и уходили защищать Родину, многие погибали за нее. 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C:\Documents and Settings\Admin\Рабочий стол\дети войны\24801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66"/>
            <a:ext cx="3970299" cy="616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1" name="Picture 3" descr="C:\Documents and Settings\Admin\Рабочий стол\дети войны\24801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14290"/>
            <a:ext cx="2661995" cy="17525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72000"/>
          </a:xfrm>
        </p:spPr>
        <p:txBody>
          <a:bodyPr/>
          <a:lstStyle/>
          <a:p>
            <a:pPr algn="ctr"/>
            <a:r>
              <a:rPr lang="ru-RU" dirty="0" smtClean="0"/>
              <a:t>Дети воевали наравне со взрослыми и в действующей армии, и в партизанских отрядах. И это были не единичные случаи. Таких ребят, по данным советских источников, во время Великой Отечественной войны были десятки тысячи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 descr="C:\Documents and Settings\Admin\Рабочий стол\дети войны\24801-2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42910" y="3643314"/>
            <a:ext cx="3812721" cy="263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Admin\Рабочий стол\дети войны\1272988849_24801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643314"/>
            <a:ext cx="4071934" cy="2606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929066"/>
            <a:ext cx="8229600" cy="214314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Некоторые из ребят попадали в армию в возрасте 9 – 11 лет, и остались со своим полком на всех фронтах, от России до Германии, до конца войны. К своему 14 или 16-летию большинство из них возвращались домой с медалями чести.</a:t>
            </a:r>
          </a:p>
          <a:p>
            <a:endParaRPr lang="ru-RU" dirty="0"/>
          </a:p>
        </p:txBody>
      </p:sp>
      <p:pic>
        <p:nvPicPr>
          <p:cNvPr id="34818" name="Picture 2" descr="C:\Documents and Settings\Admin\Рабочий стол\дети войны\24801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28"/>
            <a:ext cx="4643470" cy="337425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342902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…В тот далекий летний день 22 июня 1941 года люди занимались обычными для себя делами. Школьники готовились к выпускному вечеру. Девчонки строили шалаши и играли в "дочки-матери". И никто не подозревал, что и приятные хлопоты, и задорные игры, и многие жизни перечеркнет одно страшное слово – война. </a:t>
            </a:r>
            <a:r>
              <a:rPr lang="ru-RU" b="1" dirty="0" smtClean="0"/>
              <a:t>У целого поколения, рожденного с 1928 по 1945 год, украли детство. </a:t>
            </a:r>
          </a:p>
          <a:p>
            <a:r>
              <a:rPr lang="ru-RU" dirty="0" smtClean="0"/>
              <a:t>"Дети Великой Отечественной войны"– так называют сегодняшних 59-76-летних людей. И дело здесь не только в дате рождения. Их воспитала война.</a:t>
            </a:r>
          </a:p>
          <a:p>
            <a:endParaRPr lang="ru-RU" dirty="0"/>
          </a:p>
        </p:txBody>
      </p:sp>
      <p:pic>
        <p:nvPicPr>
          <p:cNvPr id="5121" name="Picture 1" descr="C:\Documents and Settings\Admin\Рабочий стол\дети войны\24801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500438"/>
            <a:ext cx="5484822" cy="3072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278608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Теряли родителей, братьев и сестер. Иногда напуганные дети по нескольку дней сидели рядом с холодными телами погибших матерей, ожидая решения своей участи. В лучшем случае их ждал советский детдом, в худшем – в фашистские застенки. Но многие боролись с фашизмом с оружием в руках, становясь сыновьями и дочерями полков. </a:t>
            </a:r>
            <a:endParaRPr lang="ru-RU" dirty="0"/>
          </a:p>
        </p:txBody>
      </p:sp>
      <p:pic>
        <p:nvPicPr>
          <p:cNvPr id="3073" name="Picture 1" descr="C:\Documents and Settings\Admin\Рабочий стол\дети войны\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357430"/>
            <a:ext cx="2786082" cy="2214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Admin\Рабочий стол\дети войны\24801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500306"/>
            <a:ext cx="2443163" cy="417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Admin\Рабочий стол\дети войны\1272988853_24801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3539" y="3500438"/>
            <a:ext cx="3860461" cy="2590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Documents and Settings\Admin\Рабочий стол\дети войны\24801-1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03596"/>
            <a:ext cx="8415366" cy="5097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378621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Дети участвовали в войне и их геройский подвиг был засвидетельствован в фильмах их награждали званиями Героев Советского Союза.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Ваня Солнцев </a:t>
            </a:r>
            <a:r>
              <a:rPr lang="ru-RU" dirty="0" smtClean="0">
                <a:solidFill>
                  <a:schemeClr val="bg1"/>
                </a:solidFill>
              </a:rPr>
              <a:t>или </a:t>
            </a:r>
            <a:r>
              <a:rPr lang="ru-RU" b="1" dirty="0" smtClean="0">
                <a:solidFill>
                  <a:schemeClr val="bg1"/>
                </a:solidFill>
              </a:rPr>
              <a:t>Володя Дубинин, Зина Портнова, Марат </a:t>
            </a:r>
            <a:r>
              <a:rPr lang="ru-RU" b="1" dirty="0" err="1" smtClean="0">
                <a:solidFill>
                  <a:schemeClr val="bg1"/>
                </a:solidFill>
              </a:rPr>
              <a:t>Казей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 Валя Котик </a:t>
            </a:r>
            <a:r>
              <a:rPr lang="ru-RU" dirty="0" smtClean="0">
                <a:solidFill>
                  <a:schemeClr val="bg1"/>
                </a:solidFill>
              </a:rPr>
              <a:t>- это не просто имена, а имена истинных героев, которым на момент подвига еще не было </a:t>
            </a:r>
            <a:r>
              <a:rPr lang="ru-RU" dirty="0" smtClean="0"/>
              <a:t>18 лет.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Ваня Солнцев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4214842" cy="3643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Раков, Исаак Платонович, (Иван Солнцев), воспитанник 8-го гвардейского артиллерийского полка, возможный прототип Вани Солнцева из повести «Сын полка» В.П. Катаева</a:t>
            </a:r>
            <a:endParaRPr lang="ru-RU" dirty="0"/>
          </a:p>
        </p:txBody>
      </p:sp>
      <p:pic>
        <p:nvPicPr>
          <p:cNvPr id="1026" name="Picture 2" descr="C:\Documents and Settings\Admin\Рабочий стол\дети войны\image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2714644" cy="3874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Admin\Рабочий стол\дети войны\image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714620"/>
            <a:ext cx="2381250" cy="3981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Володя Дубинин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5329246" cy="4883196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b="1" dirty="0" err="1" smtClean="0"/>
              <a:t>Воло́дя</a:t>
            </a:r>
            <a:r>
              <a:rPr lang="ru-RU" b="1" dirty="0" smtClean="0"/>
              <a:t> </a:t>
            </a:r>
            <a:r>
              <a:rPr lang="ru-RU" b="1" dirty="0" err="1" smtClean="0"/>
              <a:t>Дуби́нин</a:t>
            </a:r>
            <a:r>
              <a:rPr lang="ru-RU" dirty="0" smtClean="0"/>
              <a:t> (</a:t>
            </a:r>
            <a:r>
              <a:rPr lang="ru-RU" b="1" dirty="0" err="1" smtClean="0"/>
              <a:t>Влади́мир</a:t>
            </a:r>
            <a:r>
              <a:rPr lang="ru-RU" b="1" dirty="0" smtClean="0"/>
              <a:t> </a:t>
            </a:r>
            <a:r>
              <a:rPr lang="ru-RU" b="1" dirty="0" err="1" smtClean="0"/>
              <a:t>Ники́форович</a:t>
            </a:r>
            <a:r>
              <a:rPr lang="ru-RU" b="1" dirty="0" smtClean="0"/>
              <a:t> Дубинин</a:t>
            </a:r>
            <a:r>
              <a:rPr lang="ru-RU" dirty="0" smtClean="0"/>
              <a:t>; 29 августа 1927 — 4 января1942, Керчь) — участник Великой Отечественной войны, пионер-герой.</a:t>
            </a:r>
          </a:p>
          <a:p>
            <a:pPr algn="r">
              <a:buNone/>
            </a:pPr>
            <a:r>
              <a:rPr lang="ru-RU" dirty="0" smtClean="0"/>
              <a:t>Юный разведчик Володя Дубинин был посмертно награждён орденом Красного Знамени.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Увековечение памяти</a:t>
            </a:r>
          </a:p>
          <a:p>
            <a:pPr algn="r">
              <a:buNone/>
            </a:pPr>
            <a:r>
              <a:rPr lang="ru-RU" dirty="0" smtClean="0"/>
              <a:t>Именем Володи Дубинина названа улица в Керчи.</a:t>
            </a:r>
          </a:p>
          <a:p>
            <a:pPr algn="r">
              <a:buNone/>
            </a:pPr>
            <a:r>
              <a:rPr lang="ru-RU" dirty="0" smtClean="0"/>
              <a:t>В честь Володи назван город Дубинино.</a:t>
            </a:r>
          </a:p>
          <a:p>
            <a:pPr algn="r">
              <a:buNone/>
            </a:pPr>
            <a:r>
              <a:rPr lang="ru-RU" dirty="0" smtClean="0"/>
              <a:t>В советские годы его именем были названы десятки  пионерских лагерей по всей стране.</a:t>
            </a:r>
          </a:p>
          <a:p>
            <a:pPr algn="r">
              <a:buNone/>
            </a:pPr>
            <a:r>
              <a:rPr lang="ru-RU" dirty="0" smtClean="0"/>
              <a:t>В Днепропетровск, Печора  есть парк имени Володи Дубинина.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Володя Дубинин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928802"/>
            <a:ext cx="2571769" cy="4114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384</Words>
  <Application>Microsoft Office PowerPoint</Application>
  <PresentationFormat>Экран (4:3)</PresentationFormat>
  <Paragraphs>44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Дети Великой Отечественной войны</vt:lpstr>
      <vt:lpstr>Слайд 2</vt:lpstr>
      <vt:lpstr>Слайд 3</vt:lpstr>
      <vt:lpstr>Слайд 4</vt:lpstr>
      <vt:lpstr>Слайд 5</vt:lpstr>
      <vt:lpstr>Слайд 6</vt:lpstr>
      <vt:lpstr>Слайд 7</vt:lpstr>
      <vt:lpstr>Ваня Солнцев</vt:lpstr>
      <vt:lpstr>Володя Дубинин</vt:lpstr>
      <vt:lpstr>Зина Портнова</vt:lpstr>
      <vt:lpstr>Марат Казей</vt:lpstr>
      <vt:lpstr>Валя Котик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///M3</cp:lastModifiedBy>
  <cp:revision>18</cp:revision>
  <dcterms:modified xsi:type="dcterms:W3CDTF">2013-10-06T09:10:14Z</dcterms:modified>
</cp:coreProperties>
</file>