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76" r:id="rId4"/>
    <p:sldId id="258" r:id="rId5"/>
    <p:sldId id="257" r:id="rId6"/>
    <p:sldId id="259" r:id="rId7"/>
    <p:sldId id="260" r:id="rId8"/>
    <p:sldId id="261" r:id="rId9"/>
    <p:sldId id="275" r:id="rId10"/>
    <p:sldId id="262" r:id="rId11"/>
    <p:sldId id="263" r:id="rId12"/>
    <p:sldId id="269" r:id="rId13"/>
    <p:sldId id="264" r:id="rId14"/>
    <p:sldId id="265" r:id="rId15"/>
    <p:sldId id="266" r:id="rId16"/>
    <p:sldId id="267" r:id="rId17"/>
    <p:sldId id="270" r:id="rId18"/>
    <p:sldId id="271" r:id="rId19"/>
    <p:sldId id="273" r:id="rId20"/>
    <p:sldId id="272" r:id="rId21"/>
    <p:sldId id="26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6F800-B543-4514-BE19-1ADCB0EDA76C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D336F-A45B-4B5A-A68E-88503C65C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1B348-AB95-4E3D-8076-C366CC97407D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CE1ED-E115-40D7-ADC3-EBA371FC1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A3855-5D2C-49AD-B5F6-3651DFCE4FB2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95FA9-FE29-4F88-B61C-357AFC429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AC0E9-FFC9-4D7C-A2C4-62EBBFFCCCD3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97C8-2997-4A46-8F4A-2DE0C1E74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1CE99-DBE4-4500-852C-5505B7A306A0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4E858-0425-46A0-870C-77F120073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C0D6B-F2C3-4DA8-9865-9AEBA88C96C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44B9A-B3B2-431F-A4F3-AD4190B77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8D41-50C5-4EDC-B23C-AFDC068EEE42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9DAFE-3E47-47B5-8308-2BA3F4D91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F5890-40FD-46EC-A840-A393124C0F3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DB04F-6697-45E1-91C2-C3C18F2B1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2997E-68FA-4E2B-B855-20469D34A1B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1C858-23CE-406A-A0B3-D8AEF35F8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0522-36DB-4D9E-9983-13CC72CE8A97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72BB-2F64-4104-B969-CD8925F54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E5BA6-70A8-403A-B447-325BBF49393A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955A-FB13-4EAF-AC8C-E5C3E6283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33446F-D036-4289-B27F-15DEF926AD61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D58DD3-45FC-4273-8B44-5683AC190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e-nut.ru/greece/greece021.htm" TargetMode="External"/><Relationship Id="rId2" Type="http://schemas.openxmlformats.org/officeDocument/2006/relationships/hyperlink" Target="http://www.ice-nut.ru/greece/greece127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ce-nut.ru/greece/greece027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8789987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71472" y="3429000"/>
            <a:ext cx="7733720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Памятники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Древней Греции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57188" y="4786313"/>
            <a:ext cx="83581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	Самый необычный из всех памятников Рима. Поражает не только удивительная наполненность этого места, или его размер, но и значение в  истории, которое поистине впечатляет воображение: когда-то именно здесь гладиаторы встречались в смертельной схватке и осужденные отбивались от голодных львов. Первоначально используемый для проведения игр и зрелищ, Колизей был заброшен в 6-м веке с падением империи.</a:t>
            </a:r>
          </a:p>
        </p:txBody>
      </p:sp>
      <p:pic>
        <p:nvPicPr>
          <p:cNvPr id="11267" name="Picture 2" descr="http://s-churkin.narod.ru/roma/img/p1010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142875"/>
            <a:ext cx="619125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142875" y="4000500"/>
            <a:ext cx="85725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	Пантеон -  это самое удивительное здание древнего Рима. Одно из самый важных архитектурных достижений римлян, Пантеон имел самый большой купол в мире до 15-го века и до сих пор является крупнейшим неармированным бетонным куполом из когда-либо построенных. Его гармоничный внешний вид обусловлен уникальной симметрией - его диаметр в точности равен внутренней высоте Пантеона, 43.3 метра. Свет проходит через Oculus, отверстие в куполе, который также служит символом связи между храмом и богами. (Дождевая вода также проходит через отверстие, но стекает по 22 почти невидимым отверстиям в наклонном мраморном полу).</a:t>
            </a:r>
          </a:p>
        </p:txBody>
      </p:sp>
      <p:pic>
        <p:nvPicPr>
          <p:cNvPr id="12291" name="Picture 4" descr="&amp;Pcy;&amp;acy;&amp;ncy;&amp;tcy;&amp;iecy;&amp;ocy;&amp;ncy;, &amp;Rcy;&amp;icy;&amp;mcy;, &amp;Icy;&amp;tcy;&amp;acy;&amp;lcy;&amp;icy;&amp;yacy;."/>
          <p:cNvPicPr>
            <a:picLocks noChangeAspect="1" noChangeArrowheads="1"/>
          </p:cNvPicPr>
          <p:nvPr/>
        </p:nvPicPr>
        <p:blipFill>
          <a:blip r:embed="rId2" cstate="print"/>
          <a:srcRect t="5627"/>
          <a:stretch>
            <a:fillRect/>
          </a:stretch>
        </p:blipFill>
        <p:spPr bwMode="auto">
          <a:xfrm>
            <a:off x="1285875" y="214313"/>
            <a:ext cx="5354638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rx.novosibdom.ru/story/ARX_HISTORY/ROMA/rim-pante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214313"/>
            <a:ext cx="6286500" cy="620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214438" y="6072188"/>
            <a:ext cx="5143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Развалины Римского форума</a:t>
            </a:r>
          </a:p>
        </p:txBody>
      </p:sp>
      <p:pic>
        <p:nvPicPr>
          <p:cNvPr id="14339" name="Picture 4" descr="http://s-churkin.narod.ru/roma/img/p1010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143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-churkin.narod.ru/roma/img/p1010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28625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-churkin.narod.ru/roma/img/p1010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000125" y="6143625"/>
            <a:ext cx="4500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Развалины домов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71500" y="5857875"/>
            <a:ext cx="828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Древний ипподром, где происходили соревнования колесниц</a:t>
            </a:r>
          </a:p>
        </p:txBody>
      </p:sp>
      <p:pic>
        <p:nvPicPr>
          <p:cNvPr id="17411" name="Picture 2" descr="http://s-churkin.narod.ru/roma/img/p10106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42875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dopotopa.com/files/pompeya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428625"/>
            <a:ext cx="71437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642938" y="6143625"/>
            <a:ext cx="221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Помпеи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dopotopa.com/files/pompeya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357188"/>
            <a:ext cx="695325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785813" y="5929313"/>
            <a:ext cx="414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Руины храма Юпитера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dopotopa.com/files/pompeya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500063"/>
            <a:ext cx="771525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500063" y="6357938"/>
            <a:ext cx="3857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Форум в Помпеях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ce-nut.ru/greece/greece02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8429625" cy="632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643188" y="142875"/>
            <a:ext cx="3500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Акрополь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dopotopa.com/files/pompeya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14313"/>
            <a:ext cx="752475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tatic.diary.ru/userdir/9/0/5/6/905655/698479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00063"/>
            <a:ext cx="839946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807243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ce-nut.ru/greece/greece0771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786063" y="6072188"/>
            <a:ext cx="3071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Парфенон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500063" y="1857375"/>
            <a:ext cx="79295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	</a:t>
            </a:r>
            <a:r>
              <a:rPr lang="ru-RU">
                <a:latin typeface="Calibri" pitchFamily="34" charset="0"/>
              </a:rPr>
              <a:t>На Акрополе находилась 12-метровая статуя Афины-Девы. На правой руке она держала богиню победы Нику, у левого плеча – копье. Лицо и руки были из слоновой кости, одежда и оружие - золотые, глаза – из драгоценных камней. В 5 веке статую перевезли в Константинополь, где она погибла во время пожара.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57188" y="428625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	</a:t>
            </a:r>
            <a:r>
              <a:rPr lang="ru-RU">
                <a:latin typeface="Calibri" pitchFamily="34" charset="0"/>
              </a:rPr>
              <a:t>Первый афинский царь Кекроп должен был выбрать бога-покровителя города: Афину или Посейдона. Посейдон создал источник с водой, а по велению Афины выросла олива. Кекроп решил, что подарок Афины лучше, и она стала покровительницей города. Зато в Афинах по сей день ощущается нехватка воды.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571500" y="3786188"/>
            <a:ext cx="7715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	</a:t>
            </a:r>
            <a:r>
              <a:rPr lang="ru-RU">
                <a:latin typeface="Calibri" pitchFamily="34" charset="0"/>
              </a:rPr>
              <a:t>Каждый год в </a:t>
            </a:r>
            <a:r>
              <a:rPr lang="ru-RU">
                <a:latin typeface="Calibri" pitchFamily="34" charset="0"/>
                <a:hlinkClick r:id="rId2"/>
              </a:rPr>
              <a:t>праздник</a:t>
            </a:r>
            <a:r>
              <a:rPr lang="ru-RU">
                <a:latin typeface="Calibri" pitchFamily="34" charset="0"/>
              </a:rPr>
              <a:t> </a:t>
            </a:r>
            <a:r>
              <a:rPr lang="ru-RU">
                <a:latin typeface="Calibri" pitchFamily="34" charset="0"/>
                <a:hlinkClick r:id="rId3"/>
              </a:rPr>
              <a:t>Афины</a:t>
            </a:r>
            <a:r>
              <a:rPr lang="ru-RU">
                <a:latin typeface="Calibri" pitchFamily="34" charset="0"/>
              </a:rPr>
              <a:t> на статую богини возлагался пеплос (покрывало), сотканный афинянками. На нем были вытканы картины подвигов богини, особенно победы ее над гигантами. Ткань прикреплялась как парус к мачтам священного корабля, который с помощью машин двигался по улицам к </a:t>
            </a:r>
            <a:r>
              <a:rPr lang="ru-RU">
                <a:latin typeface="Calibri" pitchFamily="34" charset="0"/>
                <a:hlinkClick r:id="rId4"/>
              </a:rPr>
              <a:t>Акрополю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ce-nut.ru/greece/greece0771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28625"/>
            <a:ext cx="81343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1785938" y="6215063"/>
            <a:ext cx="4786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Театр Диониса</a:t>
            </a:r>
          </a:p>
        </p:txBody>
      </p:sp>
      <p:pic>
        <p:nvPicPr>
          <p:cNvPr id="8195" name="Picture 4" descr="http://www.ice-nut.ru/greece/greece0770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8575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ice-nut.ru/greece/greece0770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14313"/>
            <a:ext cx="7500938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357188" y="5143500"/>
            <a:ext cx="8429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	Публика в древние времена была очень непосредственной. Если пьеса нравилась, зрители аплодировали и кричали. Если не нравилась – свистели и стучали ногами. Среди зрителей были и подставные лица, нанятые авторами. Бывало, что актера прогоняли со сцены камнями и требовали начать другую пьесу.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dopotopa.com/files/pompeya_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285750" y="214313"/>
            <a:ext cx="8239125" cy="618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1631" y="1357298"/>
            <a:ext cx="7702430" cy="280076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Памятники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Древнего Рима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30</Words>
  <Application>Microsoft Office PowerPoint</Application>
  <PresentationFormat>Экран (4:3)</PresentationFormat>
  <Paragraphs>19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qqq</dc:creator>
  <cp:lastModifiedBy>qqq</cp:lastModifiedBy>
  <cp:revision>6</cp:revision>
  <dcterms:created xsi:type="dcterms:W3CDTF">2013-01-23T16:07:21Z</dcterms:created>
  <dcterms:modified xsi:type="dcterms:W3CDTF">2013-10-06T16:39:59Z</dcterms:modified>
</cp:coreProperties>
</file>