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24" autoAdjust="0"/>
  </p:normalViewPr>
  <p:slideViewPr>
    <p:cSldViewPr>
      <p:cViewPr>
        <p:scale>
          <a:sx n="90" d="100"/>
          <a:sy n="90" d="100"/>
        </p:scale>
        <p:origin x="-8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3.xml"/><Relationship Id="rId3" Type="http://schemas.openxmlformats.org/officeDocument/2006/relationships/slide" Target="slide10.xml"/><Relationship Id="rId7" Type="http://schemas.openxmlformats.org/officeDocument/2006/relationships/slide" Target="slide5.xml"/><Relationship Id="rId12" Type="http://schemas.openxmlformats.org/officeDocument/2006/relationships/image" Target="../media/image7.jpeg"/><Relationship Id="rId17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slide" Target="slide9.xml"/><Relationship Id="rId5" Type="http://schemas.openxmlformats.org/officeDocument/2006/relationships/slide" Target="slide4.xml"/><Relationship Id="rId15" Type="http://schemas.openxmlformats.org/officeDocument/2006/relationships/image" Target="../media/image8.png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229600" cy="20891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по истории и культуре кубанского казачества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«Казачество и православие»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13614" y="2420888"/>
            <a:ext cx="81865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Казак без веры не казак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940425" y="4292600"/>
            <a:ext cx="28082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 Лев,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класс, МОУ СОШ №24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Александровка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Ейский район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Сергеева О.Е.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0618" y="188641"/>
            <a:ext cx="2016222" cy="302433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Вертикальный свиток 5"/>
          <p:cNvSpPr/>
          <p:nvPr/>
        </p:nvSpPr>
        <p:spPr>
          <a:xfrm rot="10800000">
            <a:off x="3491880" y="260648"/>
            <a:ext cx="5652120" cy="612068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11960" y="476672"/>
            <a:ext cx="42484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 территории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ейской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центральной районной больницы возведен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храм-часовня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Это единственный в крае храм, носящий имя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Святителя Луки Воина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Ясенецкого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В 50-х годах святой был архиереем Крымским. Хирург по образованию, он всю жизнь исцелял тела и души людей. Все понимают, как важно иногда иметь возможность вовремя обратиться с молитвой ко Господу, Его Пречистой Матери, святым, которых особенно почитаешь. 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0618" y="460315"/>
            <a:ext cx="2016222" cy="248098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Вертикальный свиток 5"/>
          <p:cNvSpPr/>
          <p:nvPr/>
        </p:nvSpPr>
        <p:spPr>
          <a:xfrm rot="10800000">
            <a:off x="3491880" y="260648"/>
            <a:ext cx="5652120" cy="612068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11960" y="445896"/>
            <a:ext cx="424847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центре села Александровка стоит небольшой, но очень красивый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храм -часовня,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возведенный в честь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Животворящей Троицы.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Он долгожданный и любимый, потому что построен «всем миром».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Первое знамение отметили прихожане в момент освящения отцом Илиёй куполов храма и их установки: три белых голубя, паривших в небе, опустились на купольный крест, как будто сам Господь благословил это событие.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Знаменательно, что это первый в истории села православный храм. В прошлом столетии в селе действовала небольшая лютеранская церковь, построенная немцами-колонистами.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КАЗАК БЕЗ ВЕРЫ НЕ КАЗАК</a:t>
            </a:r>
            <a:endParaRPr lang="ru-RU" dirty="0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karta_goroda_ejsk_s_ulizami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1915_20120822_094235t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2852936"/>
            <a:ext cx="768085" cy="1152128"/>
          </a:xfrm>
          <a:prstGeom prst="trapezoid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7" name="Рисунок 6" descr="10102_20080805_113133t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635896" y="2924944"/>
            <a:ext cx="864096" cy="648072"/>
          </a:xfrm>
          <a:prstGeom prst="snipRound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 descr="map1055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627784" y="1484784"/>
            <a:ext cx="736476" cy="736476"/>
          </a:xfrm>
          <a:prstGeom prst="snipRound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9" name="Рисунок 8" descr="10106_20080805_112939t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92280" y="3933056"/>
            <a:ext cx="739806" cy="986408"/>
          </a:xfrm>
          <a:prstGeom prst="trapezoid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" name="Рисунок 9" descr="12943_20090821_123312t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79512" y="5733256"/>
            <a:ext cx="685800" cy="914400"/>
          </a:xfrm>
          <a:prstGeom prst="trapezoid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1" name="Стрелка вправо 10">
            <a:hlinkClick r:id="rId13" action="ppaction://hlinksldjump"/>
          </p:cNvPr>
          <p:cNvSpPr/>
          <p:nvPr/>
        </p:nvSpPr>
        <p:spPr>
          <a:xfrm>
            <a:off x="8028384" y="6165304"/>
            <a:ext cx="111561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hlinkClick r:id="rId14" action="ppaction://hlinksldjump"/>
          </p:cNvPr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267744" y="1700808"/>
            <a:ext cx="416248" cy="667519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3" name="Рисунок 12">
            <a:hlinkClick r:id="rId16" action="ppaction://hlinksldjump"/>
          </p:cNvPr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203848" y="1484784"/>
            <a:ext cx="463873" cy="830585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6" name="Прямоугольник 15"/>
          <p:cNvSpPr/>
          <p:nvPr/>
        </p:nvSpPr>
        <p:spPr>
          <a:xfrm>
            <a:off x="1762458" y="188640"/>
            <a:ext cx="69397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КАЗАК БЕЗ ВЕРЫ НЕ КАЗАК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88640"/>
            <a:ext cx="5455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Александровка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2810201201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96136" y="3284984"/>
            <a:ext cx="1719664" cy="2116068"/>
          </a:xfrm>
          <a:prstGeom prst="trapezoid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434680" cy="2576010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Вертикальный свиток 5"/>
          <p:cNvSpPr/>
          <p:nvPr/>
        </p:nvSpPr>
        <p:spPr>
          <a:xfrm rot="10800000">
            <a:off x="3851920" y="260648"/>
            <a:ext cx="5292080" cy="612068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16016" y="724122"/>
            <a:ext cx="34563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Главная церковь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Ейского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благочиния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Свято-Никольский кафедральный собор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Прекрасный и величественный стоит он на улице Сергея Романа. Сияет крестами в ярких лучах солнца, благословляя и храня родной город. И хоть расположен он в перестроенном здании кинотеатра «Октябрь», но ведь на этом месте, когда-то стояла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Пантелеймоновская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церковь. На колокольне собора установлен самый большой (6 тонн) колокол в Южном федеральном округе.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005345" cy="25760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Вертикальный свиток 5"/>
          <p:cNvSpPr/>
          <p:nvPr/>
        </p:nvSpPr>
        <p:spPr>
          <a:xfrm rot="10800000">
            <a:off x="2987824" y="188640"/>
            <a:ext cx="6156176" cy="6408712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707904" y="650304"/>
            <a:ext cx="453650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Радует своей красотой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Михайло-Архангельский храм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. Он находится на том самом месте, где 140 лет назад стоял собор Михаила Архангела. Назван главный храм города был в честь основателя города светлейшего князя Михаила Семеновича Воронцова. По свидетельству современников, по тем временам собор был самым большим храмом на севере Кубани. Пять куполов, 56 окон, колокольня, возведенная в 1876 году, главный колокол весом 58 пудов, высота до крестов - 25 метров.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С 1997 года по благословению митрополита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Екатеринодарского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 и Кубанского Исидора проводятся регулярные богослужения в возрожденном храме.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 rot="10800000">
            <a:off x="2411760" y="188640"/>
            <a:ext cx="6732240" cy="6408712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75856" y="407323"/>
            <a:ext cx="496855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Monotype Corsiva" pitchFamily="66" charset="0"/>
                <a:ea typeface="Times New Roman"/>
              </a:rPr>
              <a:t>В 2000  г.на территории Михайло-Архангельского храма открыта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часовня </a:t>
            </a:r>
            <a:r>
              <a:rPr lang="ru-RU" b="1" dirty="0" smtClean="0">
                <a:latin typeface="Monotype Corsiva" pitchFamily="66" charset="0"/>
                <a:ea typeface="Times New Roman"/>
              </a:rPr>
              <a:t>одной из самых почитаемых святых в современной России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Матроны Московской</a:t>
            </a:r>
            <a:r>
              <a:rPr lang="ru-RU" b="1" dirty="0" smtClean="0">
                <a:latin typeface="Monotype Corsiva" pitchFamily="66" charset="0"/>
                <a:ea typeface="Times New Roman"/>
              </a:rPr>
              <a:t>. Кирпичная кубическая одноглавая часовня находится слева от Собора. </a:t>
            </a:r>
            <a:r>
              <a:rPr lang="ru-RU" b="1" dirty="0" smtClean="0">
                <a:latin typeface="Monotype Corsiva" pitchFamily="66" charset="0"/>
              </a:rPr>
              <a:t>Казаки почитают и поклоняются этой святой. В январе 2000 года часовне храма была подарена поясная икона Блаженной Матроны Московской выполненная из уральский самоцветов. Это эксклюзивное уникальное в своем роде творение. В мире подобных аналогов нет. Выполнена она была </a:t>
            </a:r>
            <a:r>
              <a:rPr lang="ru-RU" b="1" dirty="0" err="1" smtClean="0">
                <a:latin typeface="Monotype Corsiva" pitchFamily="66" charset="0"/>
              </a:rPr>
              <a:t>ейским</a:t>
            </a:r>
            <a:r>
              <a:rPr lang="ru-RU" b="1" dirty="0" smtClean="0">
                <a:latin typeface="Monotype Corsiva" pitchFamily="66" charset="0"/>
              </a:rPr>
              <a:t> мастером Сергеем Бахмач. Мастер выполнил ее по благословению священника после продолжительного поста. Она поражает своей красотой и необычностью. По ночам от иконы исходит свечение. Еще при жизни Матрона говорила: приходите ко мне и обращайтесь как к живой со своими проблемами и бедами и я вам буду помогать. До открытия часовни икона находилась в медицинском колледже. И ни одно обращение к ней не осталось безучастным. Поэтому она была подарена храму от лица всего колледжа.</a:t>
            </a:r>
            <a:br>
              <a:rPr lang="ru-RU" b="1" dirty="0" smtClean="0">
                <a:latin typeface="Monotype Corsiva" pitchFamily="66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 rot="10800000">
            <a:off x="2987824" y="188640"/>
            <a:ext cx="6156176" cy="6408712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707904" y="804191"/>
            <a:ext cx="45365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На территории Михайло-Архангельского храма расположен Крестильный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храм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Ксении Петербургской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</a:rPr>
              <a:t>, сооруженный в конце 2000-х и освященный 30.10.2011. Одноглавая кирпичная постройка с купелью.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1647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4604" y="188640"/>
            <a:ext cx="2268251" cy="302433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Вертикальный свиток 5"/>
          <p:cNvSpPr/>
          <p:nvPr/>
        </p:nvSpPr>
        <p:spPr>
          <a:xfrm rot="10800000">
            <a:off x="3851920" y="260648"/>
            <a:ext cx="5292080" cy="612068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16016" y="724122"/>
            <a:ext cx="34563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Церковь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Введения во храм Пресвятой Богородицы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 «кирпичиках». Здание целиком отделано природным камнем по образцу Храма Христа Спасителя в Москве, а его внутреннее убранство, впервые в России сделано из бронзы.  Величественное красивое сооружение постройки 2000-ных. Богатое убранство, иконостас, чистота и святость прихода не оставляют равнодушным. Сусальное золото празднично горит на куполах храма.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02_20080805_113133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4604" y="188641"/>
            <a:ext cx="2268251" cy="302433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Вертикальный свиток 5"/>
          <p:cNvSpPr/>
          <p:nvPr/>
        </p:nvSpPr>
        <p:spPr>
          <a:xfrm rot="10800000">
            <a:off x="3851920" y="260648"/>
            <a:ext cx="5292080" cy="6120680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16016" y="404664"/>
            <a:ext cx="345638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Храм-часовня Покрова Пресвятой Богородицы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находится на территории города Ейска на новом городском кладбище. Обиходные названия – Богородицкая или Покровская часовня.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Храм-часовня представляет собой здание, обложенное белым кирпичом, с одной главой на скатной крыше. Золотистая глава луковичной формы установлена на круглом глухом барабане. Здание покрыто кровельным материалом нового поколения темно-синего цвета. Оконные проемы выложены в форме арок.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323528" y="5733256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677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работа по истории и культуре кубанского казачества  номинация «Казачество и православие»</vt:lpstr>
      <vt:lpstr>КАЗАК БЕЗ ВЕРЫ НЕ КАЗАК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КАЗАК БЕЗ ВЕРЫ НЕ КАЗАК</dc:title>
  <dc:creator>Admin</dc:creator>
  <cp:lastModifiedBy>Admin</cp:lastModifiedBy>
  <cp:revision>20</cp:revision>
  <dcterms:created xsi:type="dcterms:W3CDTF">2012-10-23T16:23:25Z</dcterms:created>
  <dcterms:modified xsi:type="dcterms:W3CDTF">2013-03-29T15:06:08Z</dcterms:modified>
</cp:coreProperties>
</file>