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2" r:id="rId2"/>
    <p:sldId id="267" r:id="rId3"/>
    <p:sldId id="26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83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134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27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873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541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912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84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813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675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245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95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1139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Зона игрового и дидактического сопровождения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Материалы располагаются в нескольких шкафах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752528" cy="5022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49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Зона игрового и дидактического сопровождения</a:t>
            </a:r>
            <a:b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Материалы располагаются в нескольких шкафах </a:t>
            </a:r>
            <a:endParaRPr lang="ru-RU" dirty="0"/>
          </a:p>
        </p:txBody>
      </p:sp>
      <p:pic>
        <p:nvPicPr>
          <p:cNvPr id="3074" name="Picture 2" descr="F:\фото кабинет\IMG_72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378906"/>
            <a:ext cx="7128791" cy="507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96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Зона оздоровительно-развивающей коррекции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Она оснащена раковиной, настенным зеркалом, мыльницей, полотенцем.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659026"/>
            <a:ext cx="4248472" cy="485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885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86</TotalTime>
  <Words>13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Зона игрового и дидактического сопровождения Материалы располагаются в нескольких шкафах </vt:lpstr>
      <vt:lpstr>Зона игрового и дидактического сопровождения Материалы располагаются в нескольких шкафах </vt:lpstr>
      <vt:lpstr>Зона оздоровительно-развивающей коррекции  Она оснащена раковиной, настенным зеркалом, мыльницей, полотенцем.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Логопедический кабинет  МБДОУ №65 г. Белгород</dc:title>
  <cp:lastModifiedBy>Admin</cp:lastModifiedBy>
  <cp:revision>19</cp:revision>
  <dcterms:modified xsi:type="dcterms:W3CDTF">2013-10-06T05:12:24Z</dcterms:modified>
</cp:coreProperties>
</file>