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878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DAD403-EB5E-404E-A6E0-518F68244D3D}" type="datetimeFigureOut">
              <a:rPr lang="ru-RU" smtClean="0"/>
              <a:t>30.09.2013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20E6A9-359E-42F1-A0ED-127DAEE092AE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DAD403-EB5E-404E-A6E0-518F68244D3D}" type="datetimeFigureOut">
              <a:rPr lang="ru-RU" smtClean="0"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20E6A9-359E-42F1-A0ED-127DAEE09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DAD403-EB5E-404E-A6E0-518F68244D3D}" type="datetimeFigureOut">
              <a:rPr lang="ru-RU" smtClean="0"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20E6A9-359E-42F1-A0ED-127DAEE09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DAD403-EB5E-404E-A6E0-518F68244D3D}" type="datetimeFigureOut">
              <a:rPr lang="ru-RU" smtClean="0"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20E6A9-359E-42F1-A0ED-127DAEE09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DAD403-EB5E-404E-A6E0-518F68244D3D}" type="datetimeFigureOut">
              <a:rPr lang="ru-RU" smtClean="0"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20E6A9-359E-42F1-A0ED-127DAEE092A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DAD403-EB5E-404E-A6E0-518F68244D3D}" type="datetimeFigureOut">
              <a:rPr lang="ru-RU" smtClean="0"/>
              <a:t>30.09.2013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20E6A9-359E-42F1-A0ED-127DAEE09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DAD403-EB5E-404E-A6E0-518F68244D3D}" type="datetimeFigureOut">
              <a:rPr lang="ru-RU" smtClean="0"/>
              <a:t>30.09.2013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20E6A9-359E-42F1-A0ED-127DAEE092AE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DAD403-EB5E-404E-A6E0-518F68244D3D}" type="datetimeFigureOut">
              <a:rPr lang="ru-RU" smtClean="0"/>
              <a:t>30.09.2013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20E6A9-359E-42F1-A0ED-127DAEE09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DAD403-EB5E-404E-A6E0-518F68244D3D}" type="datetimeFigureOut">
              <a:rPr lang="ru-RU" smtClean="0"/>
              <a:t>30.09.2013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20E6A9-359E-42F1-A0ED-127DAEE09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DAD403-EB5E-404E-A6E0-518F68244D3D}" type="datetimeFigureOut">
              <a:rPr lang="ru-RU" smtClean="0"/>
              <a:t>30.09.2013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20E6A9-359E-42F1-A0ED-127DAEE09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0DAD403-EB5E-404E-A6E0-518F68244D3D}" type="datetimeFigureOut">
              <a:rPr lang="ru-RU" smtClean="0"/>
              <a:t>30.09.2013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5B20E6A9-359E-42F1-A0ED-127DAEE09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0DAD403-EB5E-404E-A6E0-518F68244D3D}" type="datetimeFigureOut">
              <a:rPr lang="ru-RU" smtClean="0"/>
              <a:t>30.09.2013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5B20E6A9-359E-42F1-A0ED-127DAEE092AE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Периодический закон и периодическая система химических элементов  в свете теории строения атома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Все состоит  из элементов,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Все то, что окружает нас: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Вода, духи, стекло, пигменты,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И воздух, и угарный газ.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679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2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3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250" autoRev="1" fill="remov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6" dur="250" autoRev="1" fill="remov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7" dur="250" autoRev="1" fill="remov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250" autoRev="1" fill="remov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Физический смысл порядкового номера химического элемента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55776" y="3429000"/>
            <a:ext cx="204251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Порядковый номер</a:t>
            </a:r>
          </a:p>
          <a:p>
            <a:pPr algn="ctr"/>
            <a:r>
              <a:rPr lang="ru-RU" dirty="0" smtClean="0"/>
              <a:t>элемента</a:t>
            </a:r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>
            <a:off x="3334718" y="4343400"/>
            <a:ext cx="484632" cy="6141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4598292" y="3650415"/>
            <a:ext cx="63111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верх 6"/>
          <p:cNvSpPr/>
          <p:nvPr/>
        </p:nvSpPr>
        <p:spPr>
          <a:xfrm>
            <a:off x="3352777" y="2780928"/>
            <a:ext cx="484632" cy="64709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986051" y="1853465"/>
            <a:ext cx="1297917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Число</a:t>
            </a:r>
          </a:p>
          <a:p>
            <a:pPr algn="ctr"/>
            <a:r>
              <a:rPr lang="ru-RU" dirty="0" err="1"/>
              <a:t>п</a:t>
            </a:r>
            <a:r>
              <a:rPr lang="ru-RU" dirty="0" err="1" smtClean="0"/>
              <a:t>ротоновв</a:t>
            </a:r>
            <a:r>
              <a:rPr lang="ru-RU" dirty="0" smtClean="0"/>
              <a:t> ядре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19834" y="4957517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Заряд</a:t>
            </a:r>
          </a:p>
          <a:p>
            <a:pPr algn="ctr"/>
            <a:r>
              <a:rPr lang="ru-RU" dirty="0"/>
              <a:t>я</a:t>
            </a:r>
            <a:r>
              <a:rPr lang="ru-RU" dirty="0" smtClean="0"/>
              <a:t>дра атома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229406" y="3421491"/>
            <a:ext cx="164685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Число </a:t>
            </a:r>
          </a:p>
          <a:p>
            <a:pPr algn="ctr"/>
            <a:r>
              <a:rPr lang="ru-RU" dirty="0" smtClean="0"/>
              <a:t>электронов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0689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Физический смысл положения </a:t>
            </a:r>
            <a:br>
              <a:rPr lang="ru-RU" dirty="0" smtClean="0"/>
            </a:br>
            <a:r>
              <a:rPr lang="ru-RU" dirty="0" smtClean="0"/>
              <a:t>химического элемента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43608" y="1988840"/>
            <a:ext cx="144016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Номер периода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2483768" y="2201131"/>
            <a:ext cx="64807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07944" y="1986247"/>
            <a:ext cx="186811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Количество энергетических уровней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55575" y="3378696"/>
            <a:ext cx="216433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Номер группы</a:t>
            </a:r>
          </a:p>
          <a:p>
            <a:pPr algn="ctr"/>
            <a:r>
              <a:rPr lang="ru-RU" dirty="0" smtClean="0"/>
              <a:t>(для А подгруппы)</a:t>
            </a:r>
            <a:endParaRPr lang="ru-RU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3207944" y="3593580"/>
            <a:ext cx="55663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737151" y="3378696"/>
            <a:ext cx="276145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Число электронов на внешнем электронном слое атома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75656" y="5157192"/>
            <a:ext cx="216024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Номер группы</a:t>
            </a:r>
          </a:p>
          <a:p>
            <a:pPr algn="ctr"/>
            <a:r>
              <a:rPr lang="ru-RU" dirty="0" smtClean="0"/>
              <a:t>(для В подгруппы)</a:t>
            </a:r>
            <a:endParaRPr lang="ru-RU" dirty="0"/>
          </a:p>
        </p:txBody>
      </p:sp>
      <p:sp>
        <p:nvSpPr>
          <p:cNvPr id="10" name="Стрелка вправо 9"/>
          <p:cNvSpPr/>
          <p:nvPr/>
        </p:nvSpPr>
        <p:spPr>
          <a:xfrm>
            <a:off x="3635896" y="5372076"/>
            <a:ext cx="64807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283968" y="5157192"/>
            <a:ext cx="201622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Число валентных</a:t>
            </a:r>
          </a:p>
          <a:p>
            <a:pPr algn="ctr"/>
            <a:r>
              <a:rPr lang="ru-RU" dirty="0" smtClean="0"/>
              <a:t>электронов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156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9" grpId="0" animBg="1"/>
      <p:bldP spid="8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Закономерности изменения свойств химических элементов  в группе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2132856"/>
            <a:ext cx="165618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группе А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2699792" y="2332409"/>
            <a:ext cx="48920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88996" y="2144783"/>
            <a:ext cx="246312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Число электронов на внешнем слое  одинаково</a:t>
            </a:r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5682465" y="2359667"/>
            <a:ext cx="48920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36700" y="2117525"/>
            <a:ext cx="160365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Одинаковая валентность</a:t>
            </a:r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1653343" y="3040238"/>
            <a:ext cx="484632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38458" y="3568757"/>
            <a:ext cx="349358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Постепенно увеличивается количество энергетических уровней</a:t>
            </a: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2843808" y="4483157"/>
            <a:ext cx="484632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037438" y="4993899"/>
            <a:ext cx="230311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Усиливаются металлические свойства</a:t>
            </a:r>
            <a:endParaRPr lang="ru-RU" dirty="0"/>
          </a:p>
        </p:txBody>
      </p:sp>
      <p:sp>
        <p:nvSpPr>
          <p:cNvPr id="12" name="Стрелка вправо 11"/>
          <p:cNvSpPr/>
          <p:nvPr/>
        </p:nvSpPr>
        <p:spPr>
          <a:xfrm>
            <a:off x="4948659" y="3783641"/>
            <a:ext cx="48920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437862" y="3571354"/>
            <a:ext cx="2302489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Ослабевают неметаллические свойства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3029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Закономерности изменения свойств химических элементов в периоде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2132856"/>
            <a:ext cx="136815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периоде </a:t>
            </a:r>
          </a:p>
          <a:p>
            <a:pPr algn="ctr"/>
            <a:r>
              <a:rPr lang="ru-RU" dirty="0" smtClean="0"/>
              <a:t>(малом)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1619672" y="2351350"/>
            <a:ext cx="41719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36868" y="2136466"/>
            <a:ext cx="301926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Постепенно увеличивается число электронов на внешнем слое (1, 2, 3… 8)</a:t>
            </a:r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5074043" y="2354960"/>
            <a:ext cx="48920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63247" y="2132856"/>
            <a:ext cx="253294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Увеличивается валентность в высшем оксиде от 1 до 7</a:t>
            </a:r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585268" y="3047256"/>
            <a:ext cx="484632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70384" y="3557353"/>
            <a:ext cx="189736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Постепенно уменьшается радиус атома</a:t>
            </a: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3583312" y="3068149"/>
            <a:ext cx="484632" cy="4683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70384" y="5085184"/>
            <a:ext cx="3461289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Металлические свойства постепенно ослабевают, а неметаллические - усиливаются</a:t>
            </a:r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1135040" y="4471752"/>
            <a:ext cx="484632" cy="6134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374472" y="3557353"/>
            <a:ext cx="508596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Закономерно уменьшается валентность в летучих водородных соединениях от 4 до 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2352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Особенности изменения свойств химических свойств в большом периоде</a:t>
            </a:r>
            <a:endParaRPr lang="ru-RU" sz="36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15616" y="2420888"/>
            <a:ext cx="158417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большом периоде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2677439" y="2635772"/>
            <a:ext cx="48920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66642" y="2477398"/>
            <a:ext cx="2845518" cy="10236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Заполняется электронами </a:t>
            </a:r>
            <a:r>
              <a:rPr lang="ru-RU" dirty="0" err="1" smtClean="0"/>
              <a:t>предвнешний</a:t>
            </a:r>
            <a:r>
              <a:rPr lang="ru-RU" dirty="0" smtClean="0"/>
              <a:t> слой </a:t>
            </a:r>
          </a:p>
          <a:p>
            <a:pPr algn="ctr"/>
            <a:r>
              <a:rPr lang="en-US" i="1" dirty="0" smtClean="0"/>
              <a:t>d</a:t>
            </a:r>
            <a:r>
              <a:rPr lang="ru-RU" dirty="0" smtClean="0"/>
              <a:t>-подуровень</a:t>
            </a:r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4293863" y="3488058"/>
            <a:ext cx="484632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08270" y="3991163"/>
            <a:ext cx="280831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Металлические свойства изменяются медленно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65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179</TotalTime>
  <Words>199</Words>
  <Application>Microsoft Office PowerPoint</Application>
  <PresentationFormat>Экран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Метро</vt:lpstr>
      <vt:lpstr>Периодический закон и периодическая система химических элементов  в свете теории строения атома</vt:lpstr>
      <vt:lpstr>Физический смысл порядкового номера химического элемента</vt:lpstr>
      <vt:lpstr>Физический смысл положения  химического элемента</vt:lpstr>
      <vt:lpstr>Закономерности изменения свойств химических элементов  в группе</vt:lpstr>
      <vt:lpstr>Закономерности изменения свойств химических элементов в периоде</vt:lpstr>
      <vt:lpstr>Особенности изменения свойств химических свойств в большом периоде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Периодический закон и периодическая система химических элементов  в свете теории строения атома</dc:title>
  <dc:creator>Terehova</dc:creator>
  <cp:lastModifiedBy>Terehova</cp:lastModifiedBy>
  <cp:revision>16</cp:revision>
  <dcterms:created xsi:type="dcterms:W3CDTF">2012-04-01T14:32:44Z</dcterms:created>
  <dcterms:modified xsi:type="dcterms:W3CDTF">2013-09-30T15:45:03Z</dcterms:modified>
</cp:coreProperties>
</file>