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6" r:id="rId3"/>
    <p:sldId id="257" r:id="rId4"/>
    <p:sldId id="261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512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714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92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767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70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487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36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072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744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987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2BB-70C5-42C8-944D-94E6FB576DF2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908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212BB-70C5-42C8-944D-94E6FB576DF2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7BFA2-3CB3-435F-8B49-56D30EF3F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547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 изученного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Правописание –</a:t>
            </a:r>
            <a:r>
              <a:rPr lang="ru-RU" sz="5400" b="1" dirty="0" err="1" smtClean="0">
                <a:solidFill>
                  <a:srgbClr val="FF0000"/>
                </a:solidFill>
              </a:rPr>
              <a:t>тся</a:t>
            </a:r>
            <a:r>
              <a:rPr lang="ru-RU" sz="5400" b="1" dirty="0" smtClean="0">
                <a:solidFill>
                  <a:srgbClr val="FF0000"/>
                </a:solidFill>
              </a:rPr>
              <a:t> и –</a:t>
            </a:r>
            <a:r>
              <a:rPr lang="ru-RU" sz="5400" b="1" dirty="0" err="1" smtClean="0">
                <a:solidFill>
                  <a:srgbClr val="FF0000"/>
                </a:solidFill>
              </a:rPr>
              <a:t>ться</a:t>
            </a:r>
            <a:r>
              <a:rPr lang="ru-RU" sz="5400" b="1" dirty="0" smtClean="0">
                <a:solidFill>
                  <a:srgbClr val="FF0000"/>
                </a:solidFill>
              </a:rPr>
              <a:t> в глаголах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Урок русского языка в 5 классе</a:t>
            </a:r>
          </a:p>
          <a:p>
            <a:pPr marL="0" indent="0"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 algn="r">
              <a:buNone/>
            </a:pPr>
            <a:r>
              <a:rPr lang="ru-RU" sz="2000" b="1" dirty="0" err="1" smtClean="0"/>
              <a:t>Гуркова</a:t>
            </a:r>
            <a:r>
              <a:rPr lang="ru-RU" sz="2000" b="1" dirty="0" smtClean="0"/>
              <a:t> В. А., учитель </a:t>
            </a:r>
          </a:p>
          <a:p>
            <a:pPr marL="0" indent="0" algn="r">
              <a:buNone/>
            </a:pPr>
            <a:r>
              <a:rPr lang="ru-RU" sz="2000" b="1" dirty="0" smtClean="0"/>
              <a:t>русского языка МОАУ СОШ №4</a:t>
            </a:r>
          </a:p>
          <a:p>
            <a:pPr marL="0" indent="0" algn="r">
              <a:buNone/>
            </a:pPr>
            <a:r>
              <a:rPr lang="ru-RU" sz="2000" b="1" dirty="0" smtClean="0"/>
              <a:t> г. </a:t>
            </a:r>
            <a:r>
              <a:rPr lang="ru-RU" sz="2000" b="1" smtClean="0"/>
              <a:t>Шимановск Амурской области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291621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артинки\гифы\чёрные человечки\MAILPKG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2016224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772400" cy="72008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Правописание </a:t>
            </a: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sz="3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тся</a:t>
            </a: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sz="3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ться</a:t>
            </a: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в глаголах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496" y="1052736"/>
            <a:ext cx="9108504" cy="5616624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Повторение изученного</a:t>
            </a: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Выпишите из предложений глаголы в неопределенной форме, выделите в них окончания.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Хорошо на свете жить, с ярким солнышком дружить.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Братья дружною толпой выезжают погулять, серых уток пострелять.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Петушок с высокой спицы стал стеречь его границы.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Жить – Родине служить.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Хотел Жилин примечать дорогу, куда его везут, да глаза замазаны кровью, а повернуться нельзя.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Обрести самого себя удается не каждому.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Смелый человек всегда готов прийти на помощь попавшему в беду.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Зажечь огонь летом в лесу опасно.</a:t>
            </a:r>
            <a:endParaRPr lang="ru-RU" sz="25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9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41805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Распознавание написания –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тся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или -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ться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590465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Вставьте подходящие по смыслу глаголы, определите их форму, задавая вопрос.</a:t>
            </a:r>
          </a:p>
          <a:p>
            <a:pPr>
              <a:buFont typeface="Wingdings" pitchFamily="2" charset="2"/>
              <a:buChar char="v"/>
            </a:pPr>
            <a:r>
              <a:rPr lang="ru-RU" sz="3000" b="1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Гаснет вечер, даль синеет, солнышко____</a:t>
            </a:r>
          </a:p>
          <a:p>
            <a:pPr>
              <a:buFont typeface="Wingdings" pitchFamily="2" charset="2"/>
              <a:buChar char="v"/>
            </a:pPr>
            <a:r>
              <a:rPr lang="ru-RU" sz="3000" b="1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Сонный туман на лугах______________</a:t>
            </a:r>
          </a:p>
          <a:p>
            <a:pPr>
              <a:buFont typeface="Wingdings" pitchFamily="2" charset="2"/>
              <a:buChar char="v"/>
            </a:pPr>
            <a:r>
              <a:rPr lang="ru-RU" sz="3000" b="1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Где песня_________, там счастливо________</a:t>
            </a:r>
          </a:p>
          <a:p>
            <a:pPr>
              <a:buFont typeface="Wingdings" pitchFamily="2" charset="2"/>
              <a:buChar char="v"/>
            </a:pPr>
            <a:r>
              <a:rPr lang="ru-RU" sz="3000" b="1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 умным знаться, ума_____________</a:t>
            </a:r>
          </a:p>
          <a:p>
            <a:pPr>
              <a:buFont typeface="Wingdings" pitchFamily="2" charset="2"/>
              <a:buChar char="v"/>
            </a:pPr>
            <a:r>
              <a:rPr lang="ru-RU" sz="3000" b="1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Кто любит______________, тому без дела __________</a:t>
            </a:r>
            <a:endParaRPr lang="ru-RU" sz="3000" b="1" i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D:\Картинки\гифы\дети\child2.files\woman_teacher_blackboard_md_wht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941168"/>
            <a:ext cx="194421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9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8507288" cy="557748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Сад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ит</a:t>
            </a:r>
            <a:r>
              <a:rPr lang="ru-RU" sz="3600" dirty="0" smtClean="0"/>
              <a:t>ся – з лицо ед. ч</a:t>
            </a:r>
          </a:p>
          <a:p>
            <a:r>
              <a:rPr lang="ru-RU" sz="3600" dirty="0" smtClean="0"/>
              <a:t>Серебр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ит</a:t>
            </a:r>
            <a:r>
              <a:rPr lang="ru-RU" sz="3600" dirty="0" smtClean="0"/>
              <a:t>ся – з лицо ед. ч</a:t>
            </a:r>
          </a:p>
          <a:p>
            <a:r>
              <a:rPr lang="ru-RU" sz="3600" dirty="0" smtClean="0"/>
              <a:t>По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ет</a:t>
            </a:r>
            <a:r>
              <a:rPr lang="ru-RU" sz="3600" dirty="0" smtClean="0"/>
              <a:t>ся – з лицо ед. ч</a:t>
            </a:r>
          </a:p>
          <a:p>
            <a:r>
              <a:rPr lang="ru-RU" sz="3600" dirty="0" smtClean="0"/>
              <a:t>Жив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ет</a:t>
            </a:r>
            <a:r>
              <a:rPr lang="ru-RU" sz="3600" dirty="0" smtClean="0"/>
              <a:t>ся – з лицо ед. ч</a:t>
            </a:r>
          </a:p>
          <a:p>
            <a:r>
              <a:rPr lang="ru-RU" sz="3600" dirty="0" smtClean="0"/>
              <a:t>Набра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ть</a:t>
            </a:r>
            <a:r>
              <a:rPr lang="ru-RU" sz="3600" dirty="0" smtClean="0"/>
              <a:t>ся – </a:t>
            </a:r>
            <a:r>
              <a:rPr lang="ru-RU" sz="3600" dirty="0" err="1" smtClean="0"/>
              <a:t>неопред</a:t>
            </a:r>
            <a:r>
              <a:rPr lang="ru-RU" sz="3600" dirty="0" smtClean="0"/>
              <a:t>. форма</a:t>
            </a:r>
          </a:p>
          <a:p>
            <a:r>
              <a:rPr lang="ru-RU" sz="3600" dirty="0" smtClean="0"/>
              <a:t>Труди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ть</a:t>
            </a:r>
            <a:r>
              <a:rPr lang="ru-RU" sz="3600" dirty="0" smtClean="0"/>
              <a:t>ся – </a:t>
            </a:r>
            <a:r>
              <a:rPr lang="ru-RU" sz="3600" dirty="0" err="1" smtClean="0"/>
              <a:t>неопред</a:t>
            </a:r>
            <a:r>
              <a:rPr lang="ru-RU" sz="3600" dirty="0" smtClean="0"/>
              <a:t>. форма</a:t>
            </a:r>
          </a:p>
          <a:p>
            <a:r>
              <a:rPr lang="ru-RU" sz="3600" dirty="0" smtClean="0"/>
              <a:t>Не сид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ит</a:t>
            </a:r>
            <a:r>
              <a:rPr lang="ru-RU" sz="3600" dirty="0" smtClean="0"/>
              <a:t>ся– з лицо ед. ч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620688"/>
            <a:ext cx="2376264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082" y="4509120"/>
            <a:ext cx="952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373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Картинки\гифы\дети\child2.files\BABGB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472311"/>
            <a:ext cx="1295772" cy="1385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2"/>
                </a:solidFill>
              </a:rPr>
              <a:t>Сочетание слов замените глаголом синонимом, выделите окончания глаголов</a:t>
            </a:r>
            <a:endParaRPr lang="ru-RU" sz="3100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229600" cy="5001419"/>
          </a:xfrm>
        </p:spPr>
        <p:txBody>
          <a:bodyPr>
            <a:normAutofit/>
          </a:bodyPr>
          <a:lstStyle/>
          <a:p>
            <a:r>
              <a:rPr lang="ru-RU" dirty="0" smtClean="0"/>
              <a:t>Проявить интерес  - интересова</a:t>
            </a:r>
            <a:r>
              <a:rPr lang="ru-RU" dirty="0" smtClean="0">
                <a:solidFill>
                  <a:srgbClr val="C00000"/>
                </a:solidFill>
              </a:rPr>
              <a:t>ть</a:t>
            </a:r>
            <a:r>
              <a:rPr lang="ru-RU" dirty="0" smtClean="0"/>
              <a:t>ся</a:t>
            </a:r>
          </a:p>
          <a:p>
            <a:r>
              <a:rPr lang="ru-RU" dirty="0" smtClean="0"/>
              <a:t>Чувствовать радость – </a:t>
            </a:r>
          </a:p>
          <a:p>
            <a:r>
              <a:rPr lang="ru-RU" dirty="0" smtClean="0"/>
              <a:t>Испытывать надежду –</a:t>
            </a:r>
          </a:p>
          <a:p>
            <a:r>
              <a:rPr lang="ru-RU" dirty="0" smtClean="0"/>
              <a:t>Участвовать в соревновании –</a:t>
            </a:r>
          </a:p>
          <a:p>
            <a:r>
              <a:rPr lang="ru-RU" dirty="0" smtClean="0"/>
              <a:t>Допускать ошибки – </a:t>
            </a:r>
          </a:p>
          <a:p>
            <a:r>
              <a:rPr lang="ru-RU" dirty="0" smtClean="0"/>
              <a:t>Выразить согласие – </a:t>
            </a:r>
          </a:p>
          <a:p>
            <a:r>
              <a:rPr lang="ru-RU" dirty="0" smtClean="0"/>
              <a:t>Принять решение – </a:t>
            </a:r>
          </a:p>
          <a:p>
            <a:r>
              <a:rPr lang="ru-RU" dirty="0" smtClean="0"/>
              <a:t>Проходить курс лечения -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168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Спишите текст, вставьте пропущенные буквы, в глаголах на –</a:t>
            </a:r>
            <a:r>
              <a:rPr lang="ru-RU" sz="24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тся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и –</a:t>
            </a:r>
            <a:r>
              <a:rPr lang="ru-RU" sz="24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ться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выделите окончания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1124744"/>
            <a:ext cx="9144000" cy="5001419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	Эта бабочка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вьет?ся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над л..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сными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п..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лянками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 опушками,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л..тает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на пустырях, любит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пересаживат?ся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цв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..ты. У еще любит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садит?ся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ств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..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лы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б..рез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лакомит?ся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сла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..ким соком дерева.</a:t>
            </a:r>
          </a:p>
          <a:p>
            <a:pPr marL="457200" lvl="1" indent="0"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	Название у нее м..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рское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В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ст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..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рину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м..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ряки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в чине адмирала н..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сили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через плечо красную ленту. У бабочки тоже на передних крыльях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находит?ся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по красной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п..лосе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983969"/>
            <a:ext cx="3600400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985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4813995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Эта бабочка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вь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ет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ся </a:t>
            </a:r>
            <a:r>
              <a:rPr lang="ru-RU" dirty="0">
                <a:latin typeface="Arial" pitchFamily="34" charset="0"/>
                <a:cs typeface="Arial" pitchFamily="34" charset="0"/>
              </a:rPr>
              <a:t>над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л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сными п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лянками </a:t>
            </a:r>
            <a:r>
              <a:rPr lang="ru-RU" dirty="0">
                <a:latin typeface="Arial" pitchFamily="34" charset="0"/>
                <a:cs typeface="Arial" pitchFamily="34" charset="0"/>
              </a:rPr>
              <a:t>и опушками,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л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тает </a:t>
            </a:r>
            <a:r>
              <a:rPr lang="ru-RU" dirty="0">
                <a:latin typeface="Arial" pitchFamily="34" charset="0"/>
                <a:cs typeface="Arial" pitchFamily="34" charset="0"/>
              </a:rPr>
              <a:t>на пустырях, любит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пересажива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ся </a:t>
            </a:r>
            <a:r>
              <a:rPr lang="ru-RU" dirty="0">
                <a:latin typeface="Arial" pitchFamily="34" charset="0"/>
                <a:cs typeface="Arial" pitchFamily="34" charset="0"/>
              </a:rPr>
              <a:t>на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цв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ты</a:t>
            </a:r>
            <a:r>
              <a:rPr lang="ru-RU" dirty="0">
                <a:latin typeface="Arial" pitchFamily="34" charset="0"/>
                <a:cs typeface="Arial" pitchFamily="34" charset="0"/>
              </a:rPr>
              <a:t>. У еще любит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сади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ся </a:t>
            </a:r>
            <a:r>
              <a:rPr lang="ru-RU" dirty="0">
                <a:latin typeface="Arial" pitchFamily="34" charset="0"/>
                <a:cs typeface="Arial" pitchFamily="34" charset="0"/>
              </a:rPr>
              <a:t>на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ств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лы б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рез </a:t>
            </a:r>
            <a:r>
              <a:rPr lang="ru-RU" dirty="0">
                <a:latin typeface="Arial" pitchFamily="34" charset="0"/>
                <a:cs typeface="Arial" pitchFamily="34" charset="0"/>
              </a:rPr>
              <a:t>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лакоми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ься сла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ким </a:t>
            </a:r>
            <a:r>
              <a:rPr lang="ru-RU" dirty="0">
                <a:latin typeface="Arial" pitchFamily="34" charset="0"/>
                <a:cs typeface="Arial" pitchFamily="34" charset="0"/>
              </a:rPr>
              <a:t>соком дерева.</a:t>
            </a:r>
          </a:p>
          <a:p>
            <a:pPr marL="457200" lvl="1" indent="0" algn="just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	Название у нее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м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рское</a:t>
            </a:r>
            <a:r>
              <a:rPr lang="ru-RU" dirty="0">
                <a:latin typeface="Arial" pitchFamily="34" charset="0"/>
                <a:cs typeface="Arial" pitchFamily="34" charset="0"/>
              </a:rPr>
              <a:t>. В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ст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рину м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ряки </a:t>
            </a:r>
            <a:r>
              <a:rPr lang="ru-RU" dirty="0">
                <a:latin typeface="Arial" pitchFamily="34" charset="0"/>
                <a:cs typeface="Arial" pitchFamily="34" charset="0"/>
              </a:rPr>
              <a:t>в чине адмирала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сили </a:t>
            </a:r>
            <a:r>
              <a:rPr lang="ru-RU" dirty="0">
                <a:latin typeface="Arial" pitchFamily="34" charset="0"/>
                <a:cs typeface="Arial" pitchFamily="34" charset="0"/>
              </a:rPr>
              <a:t>через плечо красную ленту. У бабочки тоже на передних крыльях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наход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ит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ся </a:t>
            </a:r>
            <a:r>
              <a:rPr lang="ru-RU" dirty="0">
                <a:latin typeface="Arial" pitchFamily="34" charset="0"/>
                <a:cs typeface="Arial" pitchFamily="34" charset="0"/>
              </a:rPr>
              <a:t>по красной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лосе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09120"/>
            <a:ext cx="248334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149080"/>
            <a:ext cx="3096344" cy="2580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490865"/>
            <a:ext cx="2520280" cy="223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182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</TotalTime>
  <Words>314</Words>
  <Application>Microsoft Office PowerPoint</Application>
  <PresentationFormat>Экран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Повторение изученного</vt:lpstr>
      <vt:lpstr>Правописание –тся и –ться  в глаголах</vt:lpstr>
      <vt:lpstr>Распознавание написания –тся или -ться</vt:lpstr>
      <vt:lpstr>Презентация PowerPoint</vt:lpstr>
      <vt:lpstr>Сочетание слов замените глаголом синонимом, выделите окончания глаголов</vt:lpstr>
      <vt:lpstr>Спишите текст, вставьте пропущенные буквы, в глаголах на –тся и –ться выделите окончания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–тся и –ться  в глаголах</dc:title>
  <dc:creator>Admin</dc:creator>
  <cp:lastModifiedBy>Виктория</cp:lastModifiedBy>
  <cp:revision>11</cp:revision>
  <dcterms:created xsi:type="dcterms:W3CDTF">2012-04-24T10:29:11Z</dcterms:created>
  <dcterms:modified xsi:type="dcterms:W3CDTF">2013-09-12T11:25:32Z</dcterms:modified>
</cp:coreProperties>
</file>