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83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134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278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873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541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912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84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813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675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245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959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1139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316835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Логопедический кабинет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МБДОУ №65 г. Белгород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00800" cy="15617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Учитель-логопед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МБДОУ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№65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Растворцева Е.Ю.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4800" y="29752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13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Рабочая зона логопеда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Представлена рабочим столом и папками с документацией (нормативно-правовая база, личные дела, диагностика, паспорт кабинета и т.д.)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260438"/>
            <a:ext cx="8229600" cy="3705275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algn="ctr"/>
            <a:endParaRPr lang="ru-RU" dirty="0"/>
          </a:p>
        </p:txBody>
      </p:sp>
      <p:pic>
        <p:nvPicPr>
          <p:cNvPr id="6" name="Рисунок 5" descr="F:\фото кабинет\IMG_718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30" y="2492896"/>
            <a:ext cx="4232754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F:\фото кабинет\IMG_718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176464" cy="2832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672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Зона методического сопровождения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зоне методического сопровождения находятся справочная литература по логопедии, методическая литература по коррекции звукопроизношения, по преодолению ОНР, периодические издания.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F:\фото кабинет\IMG_719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76872"/>
            <a:ext cx="7056784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62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Консультативно-просветительская зона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Представлена в раздевалке группы №7 и на сайте МБДОУ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F:\фото кабинет\IMG_719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9" y="1989138"/>
            <a:ext cx="6480720" cy="4137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119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Зона диагностики и индивидуальной работы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Представлена зеркалом с ширмой, лампой дневного света. На столе располагаются логопедические зонды. Материалы для постановки и автоматизации звуков расположены в специальном месте, что позволяет рационально использовать пространство кабинета.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F:\фото кабинет\IMG_721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05038"/>
            <a:ext cx="6480719" cy="3921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933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Учебная зона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F:\фото кабинет\IMG_720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408712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5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86</TotalTime>
  <Words>24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Логопедический кабинет  МБДОУ №65 г. Белгород</vt:lpstr>
      <vt:lpstr>                                    Рабочая зона логопеда  Представлена рабочим столом и папками с документацией (нормативно-правовая база, личные дела, диагностика, паспорт кабинета и т.д.)    </vt:lpstr>
      <vt:lpstr>                 Зона методического сопровождения  В зоне методического сопровождения находятся справочная литература по логопедии, методическая литература по коррекции звукопроизношения, по преодолению ОНР, периодические издания.</vt:lpstr>
      <vt:lpstr>   Консультативно-просветительская зона Представлена в раздевалке группы №7 и на сайте МБДОУ</vt:lpstr>
      <vt:lpstr>       Зона диагностики и индивидуальной работы  Представлена зеркалом с ширмой, лампой дневного света. На столе располагаются логопедические зонды. Материалы для постановки и автоматизации звуков расположены в специальном месте, что позволяет рационально использовать пространство кабинета.</vt:lpstr>
      <vt:lpstr>Учебная зона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Логопедический кабинет  МБДОУ №65 г. Белгород</dc:title>
  <cp:lastModifiedBy>Admin</cp:lastModifiedBy>
  <cp:revision>14</cp:revision>
  <dcterms:modified xsi:type="dcterms:W3CDTF">2013-10-06T05:06:34Z</dcterms:modified>
</cp:coreProperties>
</file>